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61" r:id="rId4"/>
    <p:sldId id="263" r:id="rId5"/>
    <p:sldId id="264" r:id="rId6"/>
    <p:sldId id="265" r:id="rId7"/>
    <p:sldId id="268" r:id="rId8"/>
    <p:sldId id="269" r:id="rId9"/>
    <p:sldId id="270" r:id="rId10"/>
    <p:sldId id="271" r:id="rId11"/>
    <p:sldId id="272" r:id="rId12"/>
    <p:sldId id="274" r:id="rId13"/>
    <p:sldId id="276" r:id="rId14"/>
    <p:sldId id="277" r:id="rId15"/>
    <p:sldId id="278" r:id="rId16"/>
    <p:sldId id="279" r:id="rId17"/>
    <p:sldId id="281" r:id="rId18"/>
    <p:sldId id="283" r:id="rId19"/>
    <p:sldId id="284" r:id="rId20"/>
    <p:sldId id="285" r:id="rId21"/>
    <p:sldId id="294" r:id="rId22"/>
    <p:sldId id="297" r:id="rId23"/>
    <p:sldId id="299" r:id="rId24"/>
    <p:sldId id="300" r:id="rId25"/>
    <p:sldId id="30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793C9-303C-0240-A460-FE8CE3EA7302}" type="datetimeFigureOut">
              <a:rPr lang="en-US" smtClean="0"/>
              <a:t>15/01/31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17E26-BBDE-BD44-9A23-6C92D4696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1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51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59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68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7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7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7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77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84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95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100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1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102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15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164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16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173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17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1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2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3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36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4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4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5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1.jpg" descr="/Users/marktittley/Desktop/_Show/IMG_00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Show/IMG_0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9.jpg" descr="/Users/marktittley/Desktop/_Show/IMG_00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8.jpg" descr="/Users/marktittley/Desktop/_Show/IMG_00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6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3.jpg" descr="/Users/marktittley/Desktop/_Show/IMG_00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.jpg" descr="/Users/marktittley/Desktop/_Show/IMG_00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6.jpg" descr="/Users/marktittley/Desktop/_Show/IMG_00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Show/IMG_0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5.jpg" descr="/Users/marktittley/Desktop/_Show/IMG_00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0.jpg" descr="/Users/marktittley/Desktop/_Show/IMG_01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/IMG_00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Show/IMG_01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4.jpg" descr="/Users/marktittley/Desktop/_Show/IMG_01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4.jpg" descr="/Users/marktittley/Desktop/_Show/IMG_01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9.jpg" descr="/Users/marktittley/Desktop/_Show/IMG_01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3.jpg" descr="/Users/marktittley/Desktop/_Show/IMG_01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4.jpg" descr="/Users/marktittley/Desktop/_Show/IMG_01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8.jpg" descr="/Users/marktittley/Desktop/_Show/IMG_00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5.jpg" descr="/Users/marktittley/Desktop/_Show/IMG_00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Show/IMG_0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3.jpg" descr="/Users/marktittley/Desktop/_Show/IMG_00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Show/IMG_00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0.jpg" descr="/Users/marktittley/Desktop/_Show/IMG_00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2015-01-31T07:56:58Z</dcterms:created>
  <dcterms:modified xsi:type="dcterms:W3CDTF">2015-01-31T09:14:51Z</dcterms:modified>
</cp:coreProperties>
</file>