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9" r:id="rId2"/>
    <p:sldId id="270" r:id="rId3"/>
    <p:sldId id="272" r:id="rId4"/>
    <p:sldId id="283" r:id="rId5"/>
    <p:sldId id="293" r:id="rId6"/>
    <p:sldId id="294" r:id="rId7"/>
    <p:sldId id="295" r:id="rId8"/>
    <p:sldId id="296" r:id="rId9"/>
    <p:sldId id="395" r:id="rId10"/>
    <p:sldId id="297" r:id="rId11"/>
    <p:sldId id="396" r:id="rId12"/>
  </p:sldIdLst>
  <p:sldSz cx="9144000" cy="6858000" type="screen4x3"/>
  <p:notesSz cx="6858000" cy="9144000"/>
  <p:defaultTextStyle>
    <a:defPPr>
      <a:defRPr lang="en-US"/>
    </a:defPPr>
    <a:lvl1pPr marL="0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1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4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2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12" y="-240"/>
      </p:cViewPr>
      <p:guideLst>
        <p:guide orient="horz" pos="3651"/>
        <p:guide orient="horz"/>
        <p:guide pos="2361"/>
        <p:guide pos="45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AE554-A210-E642-AA36-8C92C363B2F4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37AA6-CD95-D84C-8195-C1F71B959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5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457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457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1" algn="l" defTabSz="457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457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4" algn="l" defTabSz="457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22" algn="l" defTabSz="457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457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457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guidelines on running an effective SWOT Analysis for your youth ministry or organization: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37AA6-CD95-D84C-8195-C1F71B9596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99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 example of some critical</a:t>
            </a:r>
            <a:r>
              <a:rPr lang="en-US" baseline="0" dirty="0" smtClean="0"/>
              <a:t> issues identified in a youth group during this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37AA6-CD95-D84C-8195-C1F71B9596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55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ZA" b="1" dirty="0" smtClean="0">
                <a:latin typeface="Calibri" charset="0"/>
              </a:rPr>
              <a:t>The final step is to Create an Action Plan. </a:t>
            </a:r>
            <a:r>
              <a:rPr lang="en-ZA" dirty="0" smtClean="0">
                <a:latin typeface="Calibri" charset="0"/>
              </a:rPr>
              <a:t>Take each of the critical issues that are identified and create an action plan for each area:</a:t>
            </a:r>
          </a:p>
          <a:p>
            <a:pPr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1. What do we need to do about it?</a:t>
            </a:r>
          </a:p>
          <a:p>
            <a:pPr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2. Who will take the action?</a:t>
            </a:r>
          </a:p>
          <a:p>
            <a:pPr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3. When will it be completed by?</a:t>
            </a:r>
            <a:endParaRPr lang="en-ZA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37AA6-CD95-D84C-8195-C1F71B9596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5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In the book of Revelation, chapter 2 and 3 we find that Jesus </a:t>
            </a:r>
            <a:r>
              <a:rPr lang="en-US" dirty="0" smtClean="0">
                <a:latin typeface="Calibri" charset="0"/>
              </a:rPr>
              <a:t>took </a:t>
            </a:r>
            <a:r>
              <a:rPr lang="en-US" dirty="0">
                <a:latin typeface="Calibri" charset="0"/>
              </a:rPr>
              <a:t>each of the 7 worshipping communities that had been established and he conducted a SWOT analysis </a:t>
            </a:r>
            <a:r>
              <a:rPr lang="en-US" dirty="0" smtClean="0">
                <a:latin typeface="Calibri" charset="0"/>
              </a:rPr>
              <a:t>for each of </a:t>
            </a:r>
            <a:r>
              <a:rPr lang="en-US" dirty="0">
                <a:latin typeface="Calibri" charset="0"/>
              </a:rPr>
              <a:t>them.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69B21B1A-829E-7C4D-8B1A-55D75EAB3D9D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the Four Aspects of the SWOT Analysis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Strengths – areas where we are strong.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Weaknesses – areas where we need to improve. (Strengths and Weakness deal with current realities)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Opportunities – areas we can move into to develop.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 Threats – areas that will hinder our progress.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(Strengths and Weakness deal with current realities)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(Opportunities and Threats deal with future realities)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(Weaknesses are internal while Threats are external)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37AA6-CD95-D84C-8195-C1F71B9596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2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Once</a:t>
            </a:r>
            <a:r>
              <a:rPr lang="en-US" baseline="0" dirty="0" smtClean="0"/>
              <a:t> you have looked at your strengths, weaknesses, opportunities and threats - you must do the next step which is to identify critical issues that are raised during the SWOT analysis.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step is seldom done in SWOT analysis exercises but is critical to translating the exercise to value and 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37AA6-CD95-D84C-8195-C1F71B9596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1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What are the Strengths?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37AA6-CD95-D84C-8195-C1F71B9596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4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What are the Weaknesses?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37AA6-CD95-D84C-8195-C1F71B9596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79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 What are the Opportunities?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37AA6-CD95-D84C-8195-C1F71B9596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85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 What are the Threats?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37AA6-CD95-D84C-8195-C1F71B9596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20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Critical Issues?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37AA6-CD95-D84C-8195-C1F71B9596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7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FC3A-6216-0745-ABB4-2CFED04FD9D2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60D3-397E-3C46-90D3-7F9FA3C2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4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FC3A-6216-0745-ABB4-2CFED04FD9D2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60D3-397E-3C46-90D3-7F9FA3C2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7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FC3A-6216-0745-ABB4-2CFED04FD9D2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60D3-397E-3C46-90D3-7F9FA3C2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8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FC3A-6216-0745-ABB4-2CFED04FD9D2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60D3-397E-3C46-90D3-7F9FA3C2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3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FC3A-6216-0745-ABB4-2CFED04FD9D2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60D3-397E-3C46-90D3-7F9FA3C2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7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FC3A-6216-0745-ABB4-2CFED04FD9D2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60D3-397E-3C46-90D3-7F9FA3C2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8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FC3A-6216-0745-ABB4-2CFED04FD9D2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60D3-397E-3C46-90D3-7F9FA3C2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0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FC3A-6216-0745-ABB4-2CFED04FD9D2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60D3-397E-3C46-90D3-7F9FA3C2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9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FC3A-6216-0745-ABB4-2CFED04FD9D2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60D3-397E-3C46-90D3-7F9FA3C2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2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FC3A-6216-0745-ABB4-2CFED04FD9D2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60D3-397E-3C46-90D3-7F9FA3C2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7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FC3A-6216-0745-ABB4-2CFED04FD9D2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60D3-397E-3C46-90D3-7F9FA3C2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9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8FC3A-6216-0745-ABB4-2CFED04FD9D2}" type="datetimeFigureOut">
              <a:rPr lang="en-US" smtClean="0"/>
              <a:t>15/07/01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160D3-397E-3C46-90D3-7F9FA3C2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0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defTabSz="45708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3" algn="l" defTabSz="45708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4" indent="-228543" algn="l" defTabSz="45708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2" indent="-228543" algn="l" defTabSz="45708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3" algn="l" defTabSz="457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457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457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457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7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4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1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8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0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7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1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0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2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317</Words>
  <Application>Microsoft Macintosh PowerPoint</Application>
  <PresentationFormat>On-screen Show (4:3)</PresentationFormat>
  <Paragraphs>32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45</cp:revision>
  <dcterms:created xsi:type="dcterms:W3CDTF">2014-11-20T12:09:14Z</dcterms:created>
  <dcterms:modified xsi:type="dcterms:W3CDTF">2015-07-01T11:38:57Z</dcterms:modified>
</cp:coreProperties>
</file>