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348" r:id="rId2"/>
    <p:sldId id="362" r:id="rId3"/>
    <p:sldId id="364" r:id="rId4"/>
    <p:sldId id="361" r:id="rId5"/>
    <p:sldId id="375" r:id="rId6"/>
    <p:sldId id="376" r:id="rId7"/>
    <p:sldId id="373" r:id="rId8"/>
    <p:sldId id="378"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746"/>
    <a:srgbClr val="FB7F1F"/>
    <a:srgbClr val="E46215"/>
    <a:srgbClr val="FFC74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5" d="100"/>
          <a:sy n="85" d="100"/>
        </p:scale>
        <p:origin x="-656" y="-104"/>
      </p:cViewPr>
      <p:guideLst>
        <p:guide orient="horz" pos="4093"/>
        <p:guide pos="575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860262-984A-6C4C-9333-E8A9C4E5BF54}" type="datetimeFigureOut">
              <a:rPr lang="en-US" smtClean="0"/>
              <a:t>15/07/13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E5E84D-E869-FC42-A8BD-88AF3032F4B4}" type="slidenum">
              <a:rPr lang="en-US" smtClean="0"/>
              <a:t>‹#›</a:t>
            </a:fld>
            <a:endParaRPr lang="en-US"/>
          </a:p>
        </p:txBody>
      </p:sp>
    </p:spTree>
    <p:extLst>
      <p:ext uri="{BB962C8B-B14F-4D97-AF65-F5344CB8AC3E}">
        <p14:creationId xmlns:p14="http://schemas.microsoft.com/office/powerpoint/2010/main" val="893457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session we are going to </a:t>
            </a:r>
            <a:r>
              <a:rPr lang="en-US" dirty="0" smtClean="0"/>
              <a:t>expose you to seven leader </a:t>
            </a:r>
            <a:r>
              <a:rPr lang="en-US" dirty="0" err="1" smtClean="0"/>
              <a:t>practises</a:t>
            </a:r>
            <a:r>
              <a:rPr lang="en-US" dirty="0" smtClean="0"/>
              <a:t> and</a:t>
            </a:r>
            <a:r>
              <a:rPr lang="en-US" baseline="0" dirty="0" smtClean="0"/>
              <a:t> </a:t>
            </a:r>
            <a:r>
              <a:rPr lang="en-US" dirty="0" smtClean="0"/>
              <a:t>challenge </a:t>
            </a:r>
            <a:r>
              <a:rPr lang="en-US" dirty="0" smtClean="0"/>
              <a:t>you to </a:t>
            </a:r>
            <a:r>
              <a:rPr lang="en-US" dirty="0" err="1" smtClean="0"/>
              <a:t>practise</a:t>
            </a:r>
            <a:r>
              <a:rPr lang="en-US" dirty="0" smtClean="0"/>
              <a:t> </a:t>
            </a:r>
            <a:r>
              <a:rPr lang="en-US" dirty="0" smtClean="0"/>
              <a:t>them in the coming weeks as you lead </a:t>
            </a:r>
            <a:r>
              <a:rPr lang="en-US" dirty="0" smtClean="0"/>
              <a:t>at His Youth:</a:t>
            </a:r>
            <a:endParaRPr lang="en-US" dirty="0"/>
          </a:p>
        </p:txBody>
      </p:sp>
      <p:sp>
        <p:nvSpPr>
          <p:cNvPr id="4" name="Slide Number Placeholder 3"/>
          <p:cNvSpPr>
            <a:spLocks noGrp="1"/>
          </p:cNvSpPr>
          <p:nvPr>
            <p:ph type="sldNum" sz="quarter" idx="10"/>
          </p:nvPr>
        </p:nvSpPr>
        <p:spPr/>
        <p:txBody>
          <a:bodyPr/>
          <a:lstStyle/>
          <a:p>
            <a:fld id="{C8E5E84D-E869-FC42-A8BD-88AF3032F4B4}" type="slidenum">
              <a:rPr lang="en-US" smtClean="0"/>
              <a:t>1</a:t>
            </a:fld>
            <a:endParaRPr lang="en-US"/>
          </a:p>
        </p:txBody>
      </p:sp>
    </p:spTree>
    <p:extLst>
      <p:ext uri="{BB962C8B-B14F-4D97-AF65-F5344CB8AC3E}">
        <p14:creationId xmlns:p14="http://schemas.microsoft.com/office/powerpoint/2010/main" val="4116539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Ne Nice – it is very easy for a leadership position to go to our heads and we start to become dictatorial and basically, just not nice! No one likes the evil villain, </a:t>
            </a:r>
            <a:r>
              <a:rPr lang="en-US" sz="1200" kern="1200" dirty="0" err="1" smtClean="0">
                <a:solidFill>
                  <a:schemeClr val="tx1"/>
                </a:solidFill>
                <a:effectLst/>
                <a:latin typeface="+mn-lt"/>
                <a:ea typeface="+mn-ea"/>
                <a:cs typeface="+mn-cs"/>
              </a:rPr>
              <a:t>Gru</a:t>
            </a:r>
            <a:r>
              <a:rPr lang="en-US" sz="1200" kern="1200" dirty="0" smtClean="0">
                <a:solidFill>
                  <a:schemeClr val="tx1"/>
                </a:solidFill>
                <a:effectLst/>
                <a:latin typeface="+mn-lt"/>
                <a:ea typeface="+mn-ea"/>
                <a:cs typeface="+mn-cs"/>
              </a:rPr>
              <a:t>, in the Minions movie – we don’t actually refer to or treat teens we lead as minions! So</a:t>
            </a:r>
            <a:r>
              <a:rPr lang="en-US" sz="1200" kern="1200" baseline="0" dirty="0" smtClean="0">
                <a:solidFill>
                  <a:schemeClr val="tx1"/>
                </a:solidFill>
                <a:effectLst/>
                <a:latin typeface="+mn-lt"/>
                <a:ea typeface="+mn-ea"/>
                <a:cs typeface="+mn-cs"/>
              </a:rPr>
              <a:t> be nice!</a:t>
            </a:r>
            <a:endParaRPr lang="en-US" dirty="0"/>
          </a:p>
        </p:txBody>
      </p:sp>
      <p:sp>
        <p:nvSpPr>
          <p:cNvPr id="4" name="Slide Number Placeholder 3"/>
          <p:cNvSpPr>
            <a:spLocks noGrp="1"/>
          </p:cNvSpPr>
          <p:nvPr>
            <p:ph type="sldNum" sz="quarter" idx="10"/>
          </p:nvPr>
        </p:nvSpPr>
        <p:spPr/>
        <p:txBody>
          <a:bodyPr/>
          <a:lstStyle/>
          <a:p>
            <a:fld id="{C8E5E84D-E869-FC42-A8BD-88AF3032F4B4}" type="slidenum">
              <a:rPr lang="en-US" smtClean="0"/>
              <a:t>2</a:t>
            </a:fld>
            <a:endParaRPr lang="en-US"/>
          </a:p>
        </p:txBody>
      </p:sp>
    </p:spTree>
    <p:extLst>
      <p:ext uri="{BB962C8B-B14F-4D97-AF65-F5344CB8AC3E}">
        <p14:creationId xmlns:p14="http://schemas.microsoft.com/office/powerpoint/2010/main" val="2445313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Be Gentle - in fact,</a:t>
            </a:r>
            <a:r>
              <a:rPr lang="en-US" baseline="0" dirty="0" smtClean="0"/>
              <a:t> </a:t>
            </a:r>
            <a:r>
              <a:rPr lang="en-US" sz="1200" kern="1200" baseline="0" dirty="0" smtClean="0">
                <a:solidFill>
                  <a:schemeClr val="tx1"/>
                </a:solidFill>
                <a:effectLst/>
                <a:latin typeface="+mn-lt"/>
                <a:ea typeface="+mn-ea"/>
                <a:cs typeface="+mn-cs"/>
              </a:rPr>
              <a:t>b</a:t>
            </a:r>
            <a:r>
              <a:rPr lang="en-US" sz="1200" kern="1200" dirty="0" smtClean="0">
                <a:solidFill>
                  <a:schemeClr val="tx1"/>
                </a:solidFill>
                <a:effectLst/>
                <a:latin typeface="+mn-lt"/>
                <a:ea typeface="+mn-ea"/>
                <a:cs typeface="+mn-cs"/>
              </a:rPr>
              <a:t>eing gentle and kind will enable you to get a lot more done and have more fun along the way! Don’t hurt people physically or emotionally - that is just not cool leadership!</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8E5E84D-E869-FC42-A8BD-88AF3032F4B4}" type="slidenum">
              <a:rPr lang="en-US" smtClean="0"/>
              <a:t>3</a:t>
            </a:fld>
            <a:endParaRPr lang="en-US"/>
          </a:p>
        </p:txBody>
      </p:sp>
    </p:spTree>
    <p:extLst>
      <p:ext uri="{BB962C8B-B14F-4D97-AF65-F5344CB8AC3E}">
        <p14:creationId xmlns:p14="http://schemas.microsoft.com/office/powerpoint/2010/main" val="3162659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Work Together. You are called</a:t>
            </a:r>
            <a:r>
              <a:rPr lang="en-US" baseline="0" dirty="0" smtClean="0"/>
              <a:t> to be a leader in the context of a team so it is essential that you learn how to work well with others as you lead. Let people help you - don’t try and do everything on your own. If you see someone needing some help - take the initiative and offer to help them even before they have to ask you!</a:t>
            </a:r>
            <a:endParaRPr lang="en-US" dirty="0"/>
          </a:p>
        </p:txBody>
      </p:sp>
      <p:sp>
        <p:nvSpPr>
          <p:cNvPr id="4" name="Slide Number Placeholder 3"/>
          <p:cNvSpPr>
            <a:spLocks noGrp="1"/>
          </p:cNvSpPr>
          <p:nvPr>
            <p:ph type="sldNum" sz="quarter" idx="10"/>
          </p:nvPr>
        </p:nvSpPr>
        <p:spPr/>
        <p:txBody>
          <a:bodyPr/>
          <a:lstStyle/>
          <a:p>
            <a:fld id="{C8E5E84D-E869-FC42-A8BD-88AF3032F4B4}" type="slidenum">
              <a:rPr lang="en-US" smtClean="0"/>
              <a:t>4</a:t>
            </a:fld>
            <a:endParaRPr lang="en-US"/>
          </a:p>
        </p:txBody>
      </p:sp>
    </p:spTree>
    <p:extLst>
      <p:ext uri="{BB962C8B-B14F-4D97-AF65-F5344CB8AC3E}">
        <p14:creationId xmlns:p14="http://schemas.microsoft.com/office/powerpoint/2010/main" val="1412009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Participate</a:t>
            </a:r>
            <a:r>
              <a:rPr lang="en-US" baseline="0" dirty="0" smtClean="0"/>
              <a:t> - get involved in whatever is happening in our events. Don’t think that your leadership badge gives you a ticket to sit on the sidelines and watch the actions. They will be times when you are not in an activity because you are helping to lead it, but always make sure you are setting a good example by getting involved in whatever it is that the teens are doing!</a:t>
            </a:r>
            <a:endParaRPr lang="en-US" dirty="0"/>
          </a:p>
        </p:txBody>
      </p:sp>
      <p:sp>
        <p:nvSpPr>
          <p:cNvPr id="4" name="Slide Number Placeholder 3"/>
          <p:cNvSpPr>
            <a:spLocks noGrp="1"/>
          </p:cNvSpPr>
          <p:nvPr>
            <p:ph type="sldNum" sz="quarter" idx="10"/>
          </p:nvPr>
        </p:nvSpPr>
        <p:spPr/>
        <p:txBody>
          <a:bodyPr/>
          <a:lstStyle/>
          <a:p>
            <a:fld id="{C8E5E84D-E869-FC42-A8BD-88AF3032F4B4}" type="slidenum">
              <a:rPr lang="en-US" smtClean="0"/>
              <a:t>5</a:t>
            </a:fld>
            <a:endParaRPr lang="en-US"/>
          </a:p>
        </p:txBody>
      </p:sp>
    </p:spTree>
    <p:extLst>
      <p:ext uri="{BB962C8B-B14F-4D97-AF65-F5344CB8AC3E}">
        <p14:creationId xmlns:p14="http://schemas.microsoft.com/office/powerpoint/2010/main" val="745525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Serve People</a:t>
            </a:r>
            <a:r>
              <a:rPr lang="en-US" baseline="0" dirty="0" smtClean="0"/>
              <a:t> - basically leadership is about serving people - so ALWAYS be on the lookout for ways to serve - whether it is helping to set up events, running events, cleaning up after events or helping people when they have needs along the way.</a:t>
            </a:r>
            <a:endParaRPr lang="en-US" dirty="0"/>
          </a:p>
        </p:txBody>
      </p:sp>
      <p:sp>
        <p:nvSpPr>
          <p:cNvPr id="4" name="Slide Number Placeholder 3"/>
          <p:cNvSpPr>
            <a:spLocks noGrp="1"/>
          </p:cNvSpPr>
          <p:nvPr>
            <p:ph type="sldNum" sz="quarter" idx="10"/>
          </p:nvPr>
        </p:nvSpPr>
        <p:spPr/>
        <p:txBody>
          <a:bodyPr/>
          <a:lstStyle/>
          <a:p>
            <a:fld id="{C8E5E84D-E869-FC42-A8BD-88AF3032F4B4}" type="slidenum">
              <a:rPr lang="en-US" smtClean="0"/>
              <a:t>6</a:t>
            </a:fld>
            <a:endParaRPr lang="en-US"/>
          </a:p>
        </p:txBody>
      </p:sp>
    </p:spTree>
    <p:extLst>
      <p:ext uri="{BB962C8B-B14F-4D97-AF65-F5344CB8AC3E}">
        <p14:creationId xmlns:p14="http://schemas.microsoft.com/office/powerpoint/2010/main" val="3447203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 Fix</a:t>
            </a:r>
            <a:r>
              <a:rPr lang="en-US" baseline="0" dirty="0" smtClean="0"/>
              <a:t> Things - be a problem solver and always look for ways to fix things that are broken - whether it is something that is physically broken or something that just a little bit of encouragement or tweaking to improve. </a:t>
            </a:r>
            <a:endParaRPr lang="en-US" dirty="0"/>
          </a:p>
        </p:txBody>
      </p:sp>
      <p:sp>
        <p:nvSpPr>
          <p:cNvPr id="4" name="Slide Number Placeholder 3"/>
          <p:cNvSpPr>
            <a:spLocks noGrp="1"/>
          </p:cNvSpPr>
          <p:nvPr>
            <p:ph type="sldNum" sz="quarter" idx="10"/>
          </p:nvPr>
        </p:nvSpPr>
        <p:spPr/>
        <p:txBody>
          <a:bodyPr/>
          <a:lstStyle/>
          <a:p>
            <a:fld id="{C8E5E84D-E869-FC42-A8BD-88AF3032F4B4}" type="slidenum">
              <a:rPr lang="en-US" smtClean="0"/>
              <a:t>7</a:t>
            </a:fld>
            <a:endParaRPr lang="en-US"/>
          </a:p>
        </p:txBody>
      </p:sp>
    </p:spTree>
    <p:extLst>
      <p:ext uri="{BB962C8B-B14F-4D97-AF65-F5344CB8AC3E}">
        <p14:creationId xmlns:p14="http://schemas.microsoft.com/office/powerpoint/2010/main" val="1681228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 Follow Up</a:t>
            </a:r>
            <a:r>
              <a:rPr lang="en-US" baseline="0" dirty="0" smtClean="0"/>
              <a:t> </a:t>
            </a:r>
            <a:r>
              <a:rPr lang="en-US" dirty="0" smtClean="0"/>
              <a:t>- as you see teens connecting with each other</a:t>
            </a:r>
            <a:r>
              <a:rPr lang="en-US" baseline="0" dirty="0" smtClean="0"/>
              <a:t> and with God look for ways to follow up so you end up helping them grow towards spiritual maturity!</a:t>
            </a:r>
            <a:r>
              <a:rPr lang="en-US" dirty="0" smtClean="0"/>
              <a:t> </a:t>
            </a:r>
            <a:endParaRPr lang="en-US" dirty="0"/>
          </a:p>
        </p:txBody>
      </p:sp>
      <p:sp>
        <p:nvSpPr>
          <p:cNvPr id="4" name="Slide Number Placeholder 3"/>
          <p:cNvSpPr>
            <a:spLocks noGrp="1"/>
          </p:cNvSpPr>
          <p:nvPr>
            <p:ph type="sldNum" sz="quarter" idx="10"/>
          </p:nvPr>
        </p:nvSpPr>
        <p:spPr/>
        <p:txBody>
          <a:bodyPr/>
          <a:lstStyle/>
          <a:p>
            <a:fld id="{C8E5E84D-E869-FC42-A8BD-88AF3032F4B4}" type="slidenum">
              <a:rPr lang="en-US" smtClean="0"/>
              <a:t>8</a:t>
            </a:fld>
            <a:endParaRPr lang="en-US"/>
          </a:p>
        </p:txBody>
      </p:sp>
    </p:spTree>
    <p:extLst>
      <p:ext uri="{BB962C8B-B14F-4D97-AF65-F5344CB8AC3E}">
        <p14:creationId xmlns:p14="http://schemas.microsoft.com/office/powerpoint/2010/main" val="3168020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8EE6BB-C277-FD47-A3F6-372714DBA2F8}" type="datetimeFigureOut">
              <a:rPr lang="en-US" smtClean="0"/>
              <a:t>15/07/13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395CB8-D6E1-6940-8F31-98B7C38AA83E}" type="slidenum">
              <a:rPr lang="en-US" smtClean="0"/>
              <a:t>‹#›</a:t>
            </a:fld>
            <a:endParaRPr lang="en-US"/>
          </a:p>
        </p:txBody>
      </p:sp>
    </p:spTree>
    <p:extLst>
      <p:ext uri="{BB962C8B-B14F-4D97-AF65-F5344CB8AC3E}">
        <p14:creationId xmlns:p14="http://schemas.microsoft.com/office/powerpoint/2010/main" val="1587862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8EE6BB-C277-FD47-A3F6-372714DBA2F8}" type="datetimeFigureOut">
              <a:rPr lang="en-US" smtClean="0"/>
              <a:t>15/07/13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395CB8-D6E1-6940-8F31-98B7C38AA83E}" type="slidenum">
              <a:rPr lang="en-US" smtClean="0"/>
              <a:t>‹#›</a:t>
            </a:fld>
            <a:endParaRPr lang="en-US"/>
          </a:p>
        </p:txBody>
      </p:sp>
    </p:spTree>
    <p:extLst>
      <p:ext uri="{BB962C8B-B14F-4D97-AF65-F5344CB8AC3E}">
        <p14:creationId xmlns:p14="http://schemas.microsoft.com/office/powerpoint/2010/main" val="4143885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8EE6BB-C277-FD47-A3F6-372714DBA2F8}" type="datetimeFigureOut">
              <a:rPr lang="en-US" smtClean="0"/>
              <a:t>15/07/13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395CB8-D6E1-6940-8F31-98B7C38AA83E}" type="slidenum">
              <a:rPr lang="en-US" smtClean="0"/>
              <a:t>‹#›</a:t>
            </a:fld>
            <a:endParaRPr lang="en-US"/>
          </a:p>
        </p:txBody>
      </p:sp>
    </p:spTree>
    <p:extLst>
      <p:ext uri="{BB962C8B-B14F-4D97-AF65-F5344CB8AC3E}">
        <p14:creationId xmlns:p14="http://schemas.microsoft.com/office/powerpoint/2010/main" val="3259507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8EE6BB-C277-FD47-A3F6-372714DBA2F8}" type="datetimeFigureOut">
              <a:rPr lang="en-US" smtClean="0"/>
              <a:t>15/07/13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395CB8-D6E1-6940-8F31-98B7C38AA83E}" type="slidenum">
              <a:rPr lang="en-US" smtClean="0"/>
              <a:t>‹#›</a:t>
            </a:fld>
            <a:endParaRPr lang="en-US"/>
          </a:p>
        </p:txBody>
      </p:sp>
    </p:spTree>
    <p:extLst>
      <p:ext uri="{BB962C8B-B14F-4D97-AF65-F5344CB8AC3E}">
        <p14:creationId xmlns:p14="http://schemas.microsoft.com/office/powerpoint/2010/main" val="331263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8EE6BB-C277-FD47-A3F6-372714DBA2F8}" type="datetimeFigureOut">
              <a:rPr lang="en-US" smtClean="0"/>
              <a:t>15/07/13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395CB8-D6E1-6940-8F31-98B7C38AA83E}" type="slidenum">
              <a:rPr lang="en-US" smtClean="0"/>
              <a:t>‹#›</a:t>
            </a:fld>
            <a:endParaRPr lang="en-US"/>
          </a:p>
        </p:txBody>
      </p:sp>
    </p:spTree>
    <p:extLst>
      <p:ext uri="{BB962C8B-B14F-4D97-AF65-F5344CB8AC3E}">
        <p14:creationId xmlns:p14="http://schemas.microsoft.com/office/powerpoint/2010/main" val="425612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8EE6BB-C277-FD47-A3F6-372714DBA2F8}" type="datetimeFigureOut">
              <a:rPr lang="en-US" smtClean="0"/>
              <a:t>15/07/13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395CB8-D6E1-6940-8F31-98B7C38AA83E}" type="slidenum">
              <a:rPr lang="en-US" smtClean="0"/>
              <a:t>‹#›</a:t>
            </a:fld>
            <a:endParaRPr lang="en-US"/>
          </a:p>
        </p:txBody>
      </p:sp>
    </p:spTree>
    <p:extLst>
      <p:ext uri="{BB962C8B-B14F-4D97-AF65-F5344CB8AC3E}">
        <p14:creationId xmlns:p14="http://schemas.microsoft.com/office/powerpoint/2010/main" val="2178207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8EE6BB-C277-FD47-A3F6-372714DBA2F8}" type="datetimeFigureOut">
              <a:rPr lang="en-US" smtClean="0"/>
              <a:t>15/07/13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395CB8-D6E1-6940-8F31-98B7C38AA83E}" type="slidenum">
              <a:rPr lang="en-US" smtClean="0"/>
              <a:t>‹#›</a:t>
            </a:fld>
            <a:endParaRPr lang="en-US"/>
          </a:p>
        </p:txBody>
      </p:sp>
    </p:spTree>
    <p:extLst>
      <p:ext uri="{BB962C8B-B14F-4D97-AF65-F5344CB8AC3E}">
        <p14:creationId xmlns:p14="http://schemas.microsoft.com/office/powerpoint/2010/main" val="4028707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8EE6BB-C277-FD47-A3F6-372714DBA2F8}" type="datetimeFigureOut">
              <a:rPr lang="en-US" smtClean="0"/>
              <a:t>15/07/13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395CB8-D6E1-6940-8F31-98B7C38AA83E}" type="slidenum">
              <a:rPr lang="en-US" smtClean="0"/>
              <a:t>‹#›</a:t>
            </a:fld>
            <a:endParaRPr lang="en-US"/>
          </a:p>
        </p:txBody>
      </p:sp>
    </p:spTree>
    <p:extLst>
      <p:ext uri="{BB962C8B-B14F-4D97-AF65-F5344CB8AC3E}">
        <p14:creationId xmlns:p14="http://schemas.microsoft.com/office/powerpoint/2010/main" val="1463642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8EE6BB-C277-FD47-A3F6-372714DBA2F8}" type="datetimeFigureOut">
              <a:rPr lang="en-US" smtClean="0"/>
              <a:t>15/07/13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395CB8-D6E1-6940-8F31-98B7C38AA83E}" type="slidenum">
              <a:rPr lang="en-US" smtClean="0"/>
              <a:t>‹#›</a:t>
            </a:fld>
            <a:endParaRPr lang="en-US"/>
          </a:p>
        </p:txBody>
      </p:sp>
    </p:spTree>
    <p:extLst>
      <p:ext uri="{BB962C8B-B14F-4D97-AF65-F5344CB8AC3E}">
        <p14:creationId xmlns:p14="http://schemas.microsoft.com/office/powerpoint/2010/main" val="3169819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8EE6BB-C277-FD47-A3F6-372714DBA2F8}" type="datetimeFigureOut">
              <a:rPr lang="en-US" smtClean="0"/>
              <a:t>15/07/13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395CB8-D6E1-6940-8F31-98B7C38AA83E}" type="slidenum">
              <a:rPr lang="en-US" smtClean="0"/>
              <a:t>‹#›</a:t>
            </a:fld>
            <a:endParaRPr lang="en-US"/>
          </a:p>
        </p:txBody>
      </p:sp>
    </p:spTree>
    <p:extLst>
      <p:ext uri="{BB962C8B-B14F-4D97-AF65-F5344CB8AC3E}">
        <p14:creationId xmlns:p14="http://schemas.microsoft.com/office/powerpoint/2010/main" val="3872331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8EE6BB-C277-FD47-A3F6-372714DBA2F8}" type="datetimeFigureOut">
              <a:rPr lang="en-US" smtClean="0"/>
              <a:t>15/07/13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395CB8-D6E1-6940-8F31-98B7C38AA83E}" type="slidenum">
              <a:rPr lang="en-US" smtClean="0"/>
              <a:t>‹#›</a:t>
            </a:fld>
            <a:endParaRPr lang="en-US"/>
          </a:p>
        </p:txBody>
      </p:sp>
    </p:spTree>
    <p:extLst>
      <p:ext uri="{BB962C8B-B14F-4D97-AF65-F5344CB8AC3E}">
        <p14:creationId xmlns:p14="http://schemas.microsoft.com/office/powerpoint/2010/main" val="35276525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8EE6BB-C277-FD47-A3F6-372714DBA2F8}" type="datetimeFigureOut">
              <a:rPr lang="en-US" smtClean="0"/>
              <a:t>15/07/13</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395CB8-D6E1-6940-8F31-98B7C38AA83E}" type="slidenum">
              <a:rPr lang="en-US" smtClean="0"/>
              <a:t>‹#›</a:t>
            </a:fld>
            <a:endParaRPr lang="en-US"/>
          </a:p>
        </p:txBody>
      </p:sp>
    </p:spTree>
    <p:extLst>
      <p:ext uri="{BB962C8B-B14F-4D97-AF65-F5344CB8AC3E}">
        <p14:creationId xmlns:p14="http://schemas.microsoft.com/office/powerpoint/2010/main" val="4134250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8644444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lid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09964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lide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31498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53265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9308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12494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4776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215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1221</TotalTime>
  <Words>418</Words>
  <Application>Microsoft Macintosh PowerPoint</Application>
  <PresentationFormat>On-screen Show (4:3)</PresentationFormat>
  <Paragraphs>17</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72</cp:revision>
  <dcterms:created xsi:type="dcterms:W3CDTF">2013-05-17T08:47:40Z</dcterms:created>
  <dcterms:modified xsi:type="dcterms:W3CDTF">2015-07-13T11:57:53Z</dcterms:modified>
</cp:coreProperties>
</file>