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4" r:id="rId2"/>
    <p:sldId id="287" r:id="rId3"/>
    <p:sldId id="298" r:id="rId4"/>
    <p:sldId id="258" r:id="rId5"/>
    <p:sldId id="263" r:id="rId6"/>
    <p:sldId id="288" r:id="rId7"/>
    <p:sldId id="289" r:id="rId8"/>
    <p:sldId id="290" r:id="rId9"/>
    <p:sldId id="291" r:id="rId10"/>
    <p:sldId id="292" r:id="rId11"/>
    <p:sldId id="293" r:id="rId12"/>
    <p:sldId id="294" r:id="rId13"/>
    <p:sldId id="295" r:id="rId14"/>
    <p:sldId id="296" r:id="rId15"/>
    <p:sldId id="285" r:id="rId16"/>
    <p:sldId id="297" r:id="rId17"/>
    <p:sldId id="262" r:id="rId18"/>
    <p:sldId id="26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04"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C68CB-EDF6-CF46-8DF3-EAA766960B2A}" type="datetimeFigureOut">
              <a:rPr lang="en-US" smtClean="0"/>
              <a:t>17/04/20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6ACEF-CA4E-AB4E-9464-813C00EED10B}" type="slidenum">
              <a:rPr lang="en-US" smtClean="0"/>
              <a:t>‹#›</a:t>
            </a:fld>
            <a:endParaRPr lang="en-US"/>
          </a:p>
        </p:txBody>
      </p:sp>
    </p:spTree>
    <p:extLst>
      <p:ext uri="{BB962C8B-B14F-4D97-AF65-F5344CB8AC3E}">
        <p14:creationId xmlns:p14="http://schemas.microsoft.com/office/powerpoint/2010/main" val="2949210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Shine Series.</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a:t>
            </a:fld>
            <a:endParaRPr lang="en-US"/>
          </a:p>
        </p:txBody>
      </p:sp>
    </p:spTree>
    <p:extLst>
      <p:ext uri="{BB962C8B-B14F-4D97-AF65-F5344CB8AC3E}">
        <p14:creationId xmlns:p14="http://schemas.microsoft.com/office/powerpoint/2010/main" val="309743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week 6 of the Shine Series we will deal with part 1 of sharing our story as we shine for Jesus.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10</a:t>
            </a:fld>
            <a:endParaRPr lang="en-US"/>
          </a:p>
        </p:txBody>
      </p:sp>
    </p:spTree>
    <p:extLst>
      <p:ext uri="{BB962C8B-B14F-4D97-AF65-F5344CB8AC3E}">
        <p14:creationId xmlns:p14="http://schemas.microsoft.com/office/powerpoint/2010/main" val="393732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week 7 of the Shine Series we will deal with part 2 of sharing our story as we shine for Jesus.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11</a:t>
            </a:fld>
            <a:endParaRPr lang="en-US"/>
          </a:p>
        </p:txBody>
      </p:sp>
    </p:spTree>
    <p:extLst>
      <p:ext uri="{BB962C8B-B14F-4D97-AF65-F5344CB8AC3E}">
        <p14:creationId xmlns:p14="http://schemas.microsoft.com/office/powerpoint/2010/main" val="935569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week 8 of the Shine Series we will deal with engaging our circle as we shine for Jesus.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12</a:t>
            </a:fld>
            <a:endParaRPr lang="en-US"/>
          </a:p>
        </p:txBody>
      </p:sp>
    </p:spTree>
    <p:extLst>
      <p:ext uri="{BB962C8B-B14F-4D97-AF65-F5344CB8AC3E}">
        <p14:creationId xmlns:p14="http://schemas.microsoft.com/office/powerpoint/2010/main" val="425704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week 9 of the Shine Series we will deal with continuing the conversation as we shine for Jesus.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13</a:t>
            </a:fld>
            <a:endParaRPr lang="en-US"/>
          </a:p>
        </p:txBody>
      </p:sp>
    </p:spTree>
    <p:extLst>
      <p:ext uri="{BB962C8B-B14F-4D97-AF65-F5344CB8AC3E}">
        <p14:creationId xmlns:p14="http://schemas.microsoft.com/office/powerpoint/2010/main" val="879361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 are going</a:t>
            </a:r>
            <a:r>
              <a:rPr lang="en-US" baseline="0" dirty="0" smtClean="0"/>
              <a:t> </a:t>
            </a:r>
            <a:r>
              <a:rPr lang="en-US" dirty="0" smtClean="0"/>
              <a:t>to preview our new series for Sunday mornings for this term. </a:t>
            </a:r>
          </a:p>
        </p:txBody>
      </p:sp>
      <p:sp>
        <p:nvSpPr>
          <p:cNvPr id="4" name="Slide Number Placeholder 3"/>
          <p:cNvSpPr>
            <a:spLocks noGrp="1"/>
          </p:cNvSpPr>
          <p:nvPr>
            <p:ph type="sldNum" sz="quarter" idx="10"/>
          </p:nvPr>
        </p:nvSpPr>
        <p:spPr/>
        <p:txBody>
          <a:bodyPr/>
          <a:lstStyle/>
          <a:p>
            <a:fld id="{3BC6ACEF-CA4E-AB4E-9464-813C00EED10B}" type="slidenum">
              <a:rPr lang="en-US" smtClean="0"/>
              <a:t>14</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a:t>
            </a:r>
            <a:r>
              <a:rPr lang="en-US" baseline="0" dirty="0" smtClean="0"/>
              <a:t> Discussion: (1) What does this verse say about Jesus being light? Jesus said: “I have come as a light to shine in this dark world, so that all who put their trust in me will no longer remain in the dark.” (John 12:46). (2) What does this verse say about us being light? You are the light of the world - like a city on a hilltop that cannot be hidden. Let your good deeds shine out for all to see, so that everyone will praise your heavenly Father. (Matthew 5:15-16) (3) What do you need to do to shine God’s light? Do everything without complaining or arguing, so that you may become blameless and pure, children of God without fault in a crooked and depraved generation, in which you shine like stars in the universe as you hold out the word of life.  (Philippians 2:14-16)</a:t>
            </a:r>
          </a:p>
          <a:p>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15</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Live and Shine the Light of God</a:t>
            </a:r>
            <a:r>
              <a:rPr lang="en-US" baseline="0" dirty="0" smtClean="0"/>
              <a:t> - at home, at school, in society and among your friends and family.</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16</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Let’s Pray</a:t>
            </a:r>
            <a:endParaRPr lang="en-ZA" sz="1200" kern="1200" dirty="0">
              <a:solidFill>
                <a:schemeClr val="tx1"/>
              </a:solidFill>
              <a:effectLst/>
              <a:latin typeface="+mn-lt"/>
              <a:ea typeface="ヒラギノ角ゴ Pro W3" charset="0"/>
              <a:cs typeface="+mn-cs"/>
            </a:endParaRP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is the Lead The Cause equipping event for those who have registered for the weekend. If you have not registered then you will stay in the sanctuary on Sunday morning.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18</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 are going</a:t>
            </a:r>
            <a:r>
              <a:rPr lang="en-US" baseline="0" dirty="0" smtClean="0"/>
              <a:t> </a:t>
            </a:r>
            <a:r>
              <a:rPr lang="en-US" dirty="0" smtClean="0"/>
              <a:t>to preview our new series for Sunday mornings for Term 2. </a:t>
            </a:r>
          </a:p>
        </p:txBody>
      </p:sp>
      <p:sp>
        <p:nvSpPr>
          <p:cNvPr id="4" name="Slide Number Placeholder 3"/>
          <p:cNvSpPr>
            <a:spLocks noGrp="1"/>
          </p:cNvSpPr>
          <p:nvPr>
            <p:ph type="sldNum" sz="quarter" idx="10"/>
          </p:nvPr>
        </p:nvSpPr>
        <p:spPr/>
        <p:txBody>
          <a:bodyPr/>
          <a:lstStyle/>
          <a:p>
            <a:fld id="{3BC6ACEF-CA4E-AB4E-9464-813C00EED10B}" type="slidenum">
              <a:rPr lang="en-US" smtClean="0"/>
              <a:t>2</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video starts after this slide.</a:t>
            </a:r>
          </a:p>
        </p:txBody>
      </p:sp>
      <p:sp>
        <p:nvSpPr>
          <p:cNvPr id="4" name="Slide Number Placeholder 3"/>
          <p:cNvSpPr>
            <a:spLocks noGrp="1"/>
          </p:cNvSpPr>
          <p:nvPr>
            <p:ph type="sldNum" sz="quarter" idx="10"/>
          </p:nvPr>
        </p:nvSpPr>
        <p:spPr/>
        <p:txBody>
          <a:bodyPr/>
          <a:lstStyle/>
          <a:p>
            <a:fld id="{3BC6ACEF-CA4E-AB4E-9464-813C00EED10B}" type="slidenum">
              <a:rPr lang="en-US" smtClean="0"/>
              <a:t>3</a:t>
            </a:fld>
            <a:endParaRPr lang="en-US"/>
          </a:p>
        </p:txBody>
      </p:sp>
    </p:spTree>
    <p:extLst>
      <p:ext uri="{BB962C8B-B14F-4D97-AF65-F5344CB8AC3E}">
        <p14:creationId xmlns:p14="http://schemas.microsoft.com/office/powerpoint/2010/main" val="354834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The Shine Series Promo</a:t>
            </a:r>
            <a:r>
              <a:rPr lang="en-US" baseline="0" dirty="0" smtClean="0"/>
              <a:t> Video. You can view a lower version of this video at: http://www.ymresourcer.com/Share/Shine_Promo_Small.mp4</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4</a:t>
            </a:fld>
            <a:endParaRPr lang="en-US"/>
          </a:p>
        </p:txBody>
      </p:sp>
    </p:spTree>
    <p:extLst>
      <p:ext uri="{BB962C8B-B14F-4D97-AF65-F5344CB8AC3E}">
        <p14:creationId xmlns:p14="http://schemas.microsoft.com/office/powerpoint/2010/main" val="84305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Turn to the person next to you and ask them:</a:t>
            </a:r>
            <a:r>
              <a:rPr lang="en-US" baseline="0" dirty="0" smtClean="0"/>
              <a:t> What do you think the Shine Series is all about?</a:t>
            </a:r>
          </a:p>
        </p:txBody>
      </p:sp>
      <p:sp>
        <p:nvSpPr>
          <p:cNvPr id="4" name="Slide Number Placeholder 3"/>
          <p:cNvSpPr>
            <a:spLocks noGrp="1"/>
          </p:cNvSpPr>
          <p:nvPr>
            <p:ph type="sldNum" sz="quarter" idx="10"/>
          </p:nvPr>
        </p:nvSpPr>
        <p:spPr/>
        <p:txBody>
          <a:bodyPr/>
          <a:lstStyle/>
          <a:p>
            <a:fld id="{BCD39552-3B9A-2347-8563-9358DD46DCE9}" type="slidenum">
              <a:rPr lang="en-ZA" smtClean="0"/>
              <a:pPr/>
              <a:t>5</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week 2 of the Shine Series we will deal with facing our fears as we shine for Jesus.</a:t>
            </a:r>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6</a:t>
            </a:fld>
            <a:endParaRPr lang="en-US"/>
          </a:p>
        </p:txBody>
      </p:sp>
    </p:spTree>
    <p:extLst>
      <p:ext uri="{BB962C8B-B14F-4D97-AF65-F5344CB8AC3E}">
        <p14:creationId xmlns:p14="http://schemas.microsoft.com/office/powerpoint/2010/main" val="267462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week 3 of the Shine Series we will deal with finding our motivation as we shine for Jesus.</a:t>
            </a:r>
            <a:endParaRPr lang="en-US" dirty="0" smtClean="0"/>
          </a:p>
          <a:p>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7</a:t>
            </a:fld>
            <a:endParaRPr lang="en-US"/>
          </a:p>
        </p:txBody>
      </p:sp>
    </p:spTree>
    <p:extLst>
      <p:ext uri="{BB962C8B-B14F-4D97-AF65-F5344CB8AC3E}">
        <p14:creationId xmlns:p14="http://schemas.microsoft.com/office/powerpoint/2010/main" val="225322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week 4 of the Shine Series we will deal with part 1 of mastering our message as we shine for Jesus.</a:t>
            </a:r>
            <a:endParaRPr lang="en-US" dirty="0" smtClean="0"/>
          </a:p>
          <a:p>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8</a:t>
            </a:fld>
            <a:endParaRPr lang="en-US"/>
          </a:p>
        </p:txBody>
      </p:sp>
    </p:spTree>
    <p:extLst>
      <p:ext uri="{BB962C8B-B14F-4D97-AF65-F5344CB8AC3E}">
        <p14:creationId xmlns:p14="http://schemas.microsoft.com/office/powerpoint/2010/main" val="393335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week 5 of the Shine Series we will deal with part 2 of mastering our message as we shine for Jesus.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BC6ACEF-CA4E-AB4E-9464-813C00EED10B}" type="slidenum">
              <a:rPr lang="en-US" smtClean="0"/>
              <a:t>9</a:t>
            </a:fld>
            <a:endParaRPr lang="en-US"/>
          </a:p>
        </p:txBody>
      </p:sp>
    </p:spTree>
    <p:extLst>
      <p:ext uri="{BB962C8B-B14F-4D97-AF65-F5344CB8AC3E}">
        <p14:creationId xmlns:p14="http://schemas.microsoft.com/office/powerpoint/2010/main" val="257649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4065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9730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261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2B66A1-6AC3-174C-93D8-3FF7231742FC}" type="datetimeFigureOut">
              <a:rPr lang="en-US" smtClean="0"/>
              <a:t>17/04/20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7726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B66A1-6AC3-174C-93D8-3FF7231742FC}" type="datetimeFigureOut">
              <a:rPr lang="en-US" smtClean="0"/>
              <a:t>17/04/20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66459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2B66A1-6AC3-174C-93D8-3FF7231742FC}" type="datetimeFigureOut">
              <a:rPr lang="en-US" smtClean="0"/>
              <a:t>17/04/20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261895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2B66A1-6AC3-174C-93D8-3FF7231742FC}" type="datetimeFigureOut">
              <a:rPr lang="en-US" smtClean="0"/>
              <a:t>17/04/20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2104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B66A1-6AC3-174C-93D8-3FF7231742FC}" type="datetimeFigureOut">
              <a:rPr lang="en-US" smtClean="0"/>
              <a:t>17/04/20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51410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B66A1-6AC3-174C-93D8-3FF7231742FC}" type="datetimeFigureOut">
              <a:rPr lang="en-US" smtClean="0"/>
              <a:t>17/04/20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45476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31798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B66A1-6AC3-174C-93D8-3FF7231742FC}" type="datetimeFigureOut">
              <a:rPr lang="en-US" smtClean="0"/>
              <a:t>17/04/20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415E7-CF38-B046-A3B9-4E04574097B0}" type="slidenum">
              <a:rPr lang="en-US" smtClean="0"/>
              <a:t>‹#›</a:t>
            </a:fld>
            <a:endParaRPr lang="en-US"/>
          </a:p>
        </p:txBody>
      </p:sp>
    </p:spTree>
    <p:extLst>
      <p:ext uri="{BB962C8B-B14F-4D97-AF65-F5344CB8AC3E}">
        <p14:creationId xmlns:p14="http://schemas.microsoft.com/office/powerpoint/2010/main" val="1016253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B66A1-6AC3-174C-93D8-3FF7231742FC}" type="datetimeFigureOut">
              <a:rPr lang="en-US" smtClean="0"/>
              <a:t>17/04/20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415E7-CF38-B046-A3B9-4E04574097B0}" type="slidenum">
              <a:rPr lang="en-US" smtClean="0"/>
              <a:t>‹#›</a:t>
            </a:fld>
            <a:endParaRPr lang="en-US"/>
          </a:p>
        </p:txBody>
      </p:sp>
    </p:spTree>
    <p:extLst>
      <p:ext uri="{BB962C8B-B14F-4D97-AF65-F5344CB8AC3E}">
        <p14:creationId xmlns:p14="http://schemas.microsoft.com/office/powerpoint/2010/main" val="3570212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7660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80087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99013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9709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6513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0251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248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5192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23281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192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9990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05611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1835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193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88939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26545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56451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11836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TotalTime>
  <Words>535</Words>
  <Application>Microsoft Macintosh PowerPoint</Application>
  <PresentationFormat>On-screen Show (4:3)</PresentationFormat>
  <Paragraphs>40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Winn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Winn</dc:creator>
  <cp:lastModifiedBy>Mark Tittley</cp:lastModifiedBy>
  <cp:revision>49</cp:revision>
  <dcterms:created xsi:type="dcterms:W3CDTF">2015-10-29T16:17:09Z</dcterms:created>
  <dcterms:modified xsi:type="dcterms:W3CDTF">2017-04-20T06:36:14Z</dcterms:modified>
</cp:coreProperties>
</file>