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64" r:id="rId2"/>
    <p:sldId id="287" r:id="rId3"/>
    <p:sldId id="296" r:id="rId4"/>
    <p:sldId id="263" r:id="rId5"/>
    <p:sldId id="298" r:id="rId6"/>
    <p:sldId id="299" r:id="rId7"/>
    <p:sldId id="285" r:id="rId8"/>
    <p:sldId id="297" r:id="rId9"/>
    <p:sldId id="262" r:id="rId10"/>
    <p:sldId id="289"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2" d="100"/>
          <a:sy n="82" d="100"/>
        </p:scale>
        <p:origin x="-688"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CC68CB-EDF6-CF46-8DF3-EAA766960B2A}" type="datetimeFigureOut">
              <a:rPr lang="en-US" smtClean="0"/>
              <a:t>17/05/04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C6ACEF-CA4E-AB4E-9464-813C00EED10B}" type="slidenum">
              <a:rPr lang="en-US" smtClean="0"/>
              <a:t>‹#›</a:t>
            </a:fld>
            <a:endParaRPr lang="en-US"/>
          </a:p>
        </p:txBody>
      </p:sp>
    </p:spTree>
    <p:extLst>
      <p:ext uri="{BB962C8B-B14F-4D97-AF65-F5344CB8AC3E}">
        <p14:creationId xmlns:p14="http://schemas.microsoft.com/office/powerpoint/2010/main" val="29492109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Shine Series.</a:t>
            </a:r>
            <a:endParaRPr lang="en-US" dirty="0"/>
          </a:p>
        </p:txBody>
      </p:sp>
      <p:sp>
        <p:nvSpPr>
          <p:cNvPr id="4" name="Slide Number Placeholder 3"/>
          <p:cNvSpPr>
            <a:spLocks noGrp="1"/>
          </p:cNvSpPr>
          <p:nvPr>
            <p:ph type="sldNum" sz="quarter" idx="10"/>
          </p:nvPr>
        </p:nvSpPr>
        <p:spPr/>
        <p:txBody>
          <a:bodyPr/>
          <a:lstStyle/>
          <a:p>
            <a:fld id="{3BC6ACEF-CA4E-AB4E-9464-813C00EED10B}" type="slidenum">
              <a:rPr lang="en-US" smtClean="0"/>
              <a:t>1</a:t>
            </a:fld>
            <a:endParaRPr lang="en-US"/>
          </a:p>
        </p:txBody>
      </p:sp>
    </p:spTree>
    <p:extLst>
      <p:ext uri="{BB962C8B-B14F-4D97-AF65-F5344CB8AC3E}">
        <p14:creationId xmlns:p14="http://schemas.microsoft.com/office/powerpoint/2010/main" val="3097437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week 3 of the Shine Series we will deal with finding our motivation as we shine for Jesus.</a:t>
            </a:r>
            <a:endParaRPr lang="en-US" dirty="0" smtClean="0"/>
          </a:p>
          <a:p>
            <a:endParaRPr lang="en-US" dirty="0"/>
          </a:p>
        </p:txBody>
      </p:sp>
      <p:sp>
        <p:nvSpPr>
          <p:cNvPr id="4" name="Slide Number Placeholder 3"/>
          <p:cNvSpPr>
            <a:spLocks noGrp="1"/>
          </p:cNvSpPr>
          <p:nvPr>
            <p:ph type="sldNum" sz="quarter" idx="10"/>
          </p:nvPr>
        </p:nvSpPr>
        <p:spPr/>
        <p:txBody>
          <a:bodyPr/>
          <a:lstStyle/>
          <a:p>
            <a:fld id="{3BC6ACEF-CA4E-AB4E-9464-813C00EED10B}" type="slidenum">
              <a:rPr lang="en-US" smtClean="0"/>
              <a:t>10</a:t>
            </a:fld>
            <a:endParaRPr lang="en-US"/>
          </a:p>
        </p:txBody>
      </p:sp>
    </p:spTree>
    <p:extLst>
      <p:ext uri="{BB962C8B-B14F-4D97-AF65-F5344CB8AC3E}">
        <p14:creationId xmlns:p14="http://schemas.microsoft.com/office/powerpoint/2010/main" val="2253223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Last week we launched our new</a:t>
            </a:r>
            <a:r>
              <a:rPr lang="en-US" baseline="0" dirty="0" smtClean="0"/>
              <a:t> series for Term 2 - the Shine Series!</a:t>
            </a:r>
            <a:endParaRPr lang="en-US" dirty="0" smtClean="0"/>
          </a:p>
        </p:txBody>
      </p:sp>
      <p:sp>
        <p:nvSpPr>
          <p:cNvPr id="4" name="Slide Number Placeholder 3"/>
          <p:cNvSpPr>
            <a:spLocks noGrp="1"/>
          </p:cNvSpPr>
          <p:nvPr>
            <p:ph type="sldNum" sz="quarter" idx="10"/>
          </p:nvPr>
        </p:nvSpPr>
        <p:spPr/>
        <p:txBody>
          <a:bodyPr/>
          <a:lstStyle/>
          <a:p>
            <a:fld id="{3BC6ACEF-CA4E-AB4E-9464-813C00EED10B}" type="slidenum">
              <a:rPr lang="en-US" smtClean="0"/>
              <a:t>2</a:t>
            </a:fld>
            <a:endParaRPr lang="en-US"/>
          </a:p>
        </p:txBody>
      </p:sp>
    </p:spTree>
    <p:extLst>
      <p:ext uri="{BB962C8B-B14F-4D97-AF65-F5344CB8AC3E}">
        <p14:creationId xmlns:p14="http://schemas.microsoft.com/office/powerpoint/2010/main" val="3548348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Today we are going</a:t>
            </a:r>
            <a:r>
              <a:rPr lang="en-US" baseline="0" dirty="0" smtClean="0"/>
              <a:t> </a:t>
            </a:r>
            <a:r>
              <a:rPr lang="en-US" dirty="0" smtClean="0"/>
              <a:t>to face our fears when it comes to shining our light for Jesus. </a:t>
            </a:r>
          </a:p>
        </p:txBody>
      </p:sp>
      <p:sp>
        <p:nvSpPr>
          <p:cNvPr id="4" name="Slide Number Placeholder 3"/>
          <p:cNvSpPr>
            <a:spLocks noGrp="1"/>
          </p:cNvSpPr>
          <p:nvPr>
            <p:ph type="sldNum" sz="quarter" idx="10"/>
          </p:nvPr>
        </p:nvSpPr>
        <p:spPr/>
        <p:txBody>
          <a:bodyPr/>
          <a:lstStyle/>
          <a:p>
            <a:fld id="{3BC6ACEF-CA4E-AB4E-9464-813C00EED10B}" type="slidenum">
              <a:rPr lang="en-US" smtClean="0"/>
              <a:t>3</a:t>
            </a:fld>
            <a:endParaRPr lang="en-US"/>
          </a:p>
        </p:txBody>
      </p:sp>
    </p:spTree>
    <p:extLst>
      <p:ext uri="{BB962C8B-B14F-4D97-AF65-F5344CB8AC3E}">
        <p14:creationId xmlns:p14="http://schemas.microsoft.com/office/powerpoint/2010/main" val="3548348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Sharing: Turn to the person next to you and ask them:</a:t>
            </a:r>
            <a:r>
              <a:rPr lang="en-US" b="0" baseline="0" dirty="0" smtClean="0"/>
              <a:t> </a:t>
            </a:r>
            <a:r>
              <a:rPr lang="en-US" sz="1200" b="0" dirty="0" smtClean="0">
                <a:solidFill>
                  <a:schemeClr val="bg1"/>
                </a:solidFill>
                <a:effectLst>
                  <a:glow rad="139700">
                    <a:schemeClr val="tx1">
                      <a:alpha val="91000"/>
                    </a:schemeClr>
                  </a:glow>
                </a:effectLst>
              </a:rPr>
              <a:t>What is the scariest things you have ever done?</a:t>
            </a:r>
          </a:p>
        </p:txBody>
      </p:sp>
      <p:sp>
        <p:nvSpPr>
          <p:cNvPr id="4" name="Slide Number Placeholder 3"/>
          <p:cNvSpPr>
            <a:spLocks noGrp="1"/>
          </p:cNvSpPr>
          <p:nvPr>
            <p:ph type="sldNum" sz="quarter" idx="10"/>
          </p:nvPr>
        </p:nvSpPr>
        <p:spPr/>
        <p:txBody>
          <a:bodyPr/>
          <a:lstStyle/>
          <a:p>
            <a:fld id="{BCD39552-3B9A-2347-8563-9358DD46DCE9}" type="slidenum">
              <a:rPr lang="en-ZA" smtClean="0"/>
              <a:pPr/>
              <a:t>4</a:t>
            </a:fld>
            <a:endParaRPr lang="en-ZA"/>
          </a:p>
        </p:txBody>
      </p:sp>
    </p:spTree>
    <p:extLst>
      <p:ext uri="{BB962C8B-B14F-4D97-AF65-F5344CB8AC3E}">
        <p14:creationId xmlns:p14="http://schemas.microsoft.com/office/powerpoint/2010/main" val="970385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video starts after this slide.</a:t>
            </a:r>
          </a:p>
        </p:txBody>
      </p:sp>
      <p:sp>
        <p:nvSpPr>
          <p:cNvPr id="4" name="Slide Number Placeholder 3"/>
          <p:cNvSpPr>
            <a:spLocks noGrp="1"/>
          </p:cNvSpPr>
          <p:nvPr>
            <p:ph type="sldNum" sz="quarter" idx="10"/>
          </p:nvPr>
        </p:nvSpPr>
        <p:spPr/>
        <p:txBody>
          <a:bodyPr/>
          <a:lstStyle/>
          <a:p>
            <a:fld id="{3BC6ACEF-CA4E-AB4E-9464-813C00EED10B}" type="slidenum">
              <a:rPr lang="en-US" smtClean="0"/>
              <a:t>5</a:t>
            </a:fld>
            <a:endParaRPr lang="en-US"/>
          </a:p>
        </p:txBody>
      </p:sp>
    </p:spTree>
    <p:extLst>
      <p:ext uri="{BB962C8B-B14F-4D97-AF65-F5344CB8AC3E}">
        <p14:creationId xmlns:p14="http://schemas.microsoft.com/office/powerpoint/2010/main" val="3548348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Shine Week 2. The video is 11 minutes</a:t>
            </a:r>
            <a:r>
              <a:rPr lang="en-US" baseline="0" dirty="0" smtClean="0"/>
              <a:t> in length.</a:t>
            </a:r>
            <a:endParaRPr lang="en-US" dirty="0"/>
          </a:p>
        </p:txBody>
      </p:sp>
      <p:sp>
        <p:nvSpPr>
          <p:cNvPr id="4" name="Slide Number Placeholder 3"/>
          <p:cNvSpPr>
            <a:spLocks noGrp="1"/>
          </p:cNvSpPr>
          <p:nvPr>
            <p:ph type="sldNum" sz="quarter" idx="10"/>
          </p:nvPr>
        </p:nvSpPr>
        <p:spPr/>
        <p:txBody>
          <a:bodyPr/>
          <a:lstStyle/>
          <a:p>
            <a:fld id="{3BC6ACEF-CA4E-AB4E-9464-813C00EED10B}" type="slidenum">
              <a:rPr lang="en-US" smtClean="0"/>
              <a:t>6</a:t>
            </a:fld>
            <a:endParaRPr lang="en-US"/>
          </a:p>
        </p:txBody>
      </p:sp>
    </p:spTree>
    <p:extLst>
      <p:ext uri="{BB962C8B-B14F-4D97-AF65-F5344CB8AC3E}">
        <p14:creationId xmlns:p14="http://schemas.microsoft.com/office/powerpoint/2010/main" val="843058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dirty="0" smtClean="0"/>
              <a:t>Small Group Questions:</a:t>
            </a:r>
            <a:r>
              <a:rPr lang="en-US" baseline="0" dirty="0" smtClean="0"/>
              <a:t> (1)</a:t>
            </a:r>
            <a:r>
              <a:rPr lang="en-US" sz="1200" b="0" dirty="0" smtClean="0">
                <a:solidFill>
                  <a:schemeClr val="bg1"/>
                </a:solidFill>
                <a:effectLst>
                  <a:glow rad="139700">
                    <a:schemeClr val="tx1">
                      <a:alpha val="91000"/>
                    </a:schemeClr>
                  </a:glow>
                </a:effectLst>
              </a:rPr>
              <a:t> What emotions did the people in the video have when they were about to climb the sheer rock cliff? (2) What emotions do you have when you think about telling your friends that you are a follower of Jesus? (3) How does this verse encourage you to share your faith? </a:t>
            </a:r>
            <a:r>
              <a:rPr lang="en-US" sz="1200" b="0" i="1" dirty="0" smtClean="0">
                <a:solidFill>
                  <a:schemeClr val="bg1"/>
                </a:solidFill>
                <a:effectLst>
                  <a:glow rad="139700">
                    <a:schemeClr val="tx1">
                      <a:alpha val="91000"/>
                    </a:schemeClr>
                  </a:glow>
                </a:effectLst>
              </a:rPr>
              <a:t>“For you are God’s very own possession. As a result, you can show others the goodness of God, for he called you out of the darkness into his wonderful light.” </a:t>
            </a:r>
            <a:r>
              <a:rPr lang="en-US" sz="1200" b="0" dirty="0" smtClean="0">
                <a:solidFill>
                  <a:schemeClr val="bg1"/>
                </a:solidFill>
                <a:effectLst>
                  <a:glow rad="139700">
                    <a:schemeClr val="tx1">
                      <a:alpha val="91000"/>
                    </a:schemeClr>
                  </a:glow>
                </a:effectLst>
              </a:rPr>
              <a:t>(1 Peter 2:9). (4) What can you do practically during the next week to show the goodness of God to others? </a:t>
            </a:r>
            <a:endParaRPr lang="en-ZA" sz="1200" b="0" dirty="0" smtClean="0">
              <a:solidFill>
                <a:schemeClr val="bg1"/>
              </a:solidFill>
              <a:effectLst>
                <a:glow rad="139700">
                  <a:schemeClr val="tx1">
                    <a:alpha val="91000"/>
                  </a:schemeClr>
                </a:glow>
              </a:effectLst>
            </a:endParaRPr>
          </a:p>
        </p:txBody>
      </p:sp>
      <p:sp>
        <p:nvSpPr>
          <p:cNvPr id="4" name="Slide Number Placeholder 3"/>
          <p:cNvSpPr>
            <a:spLocks noGrp="1"/>
          </p:cNvSpPr>
          <p:nvPr>
            <p:ph type="sldNum" sz="quarter" idx="10"/>
          </p:nvPr>
        </p:nvSpPr>
        <p:spPr/>
        <p:txBody>
          <a:bodyPr/>
          <a:lstStyle/>
          <a:p>
            <a:fld id="{BCD39552-3B9A-2347-8563-9358DD46DCE9}" type="slidenum">
              <a:rPr lang="en-ZA" smtClean="0"/>
              <a:pPr/>
              <a:t>7</a:t>
            </a:fld>
            <a:endParaRPr lang="en-ZA"/>
          </a:p>
        </p:txBody>
      </p:sp>
    </p:spTree>
    <p:extLst>
      <p:ext uri="{BB962C8B-B14F-4D97-AF65-F5344CB8AC3E}">
        <p14:creationId xmlns:p14="http://schemas.microsoft.com/office/powerpoint/2010/main" val="970385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Challenge: God is</a:t>
            </a:r>
            <a:r>
              <a:rPr lang="en-US" baseline="0" dirty="0" smtClean="0"/>
              <a:t> calling us to </a:t>
            </a:r>
            <a:r>
              <a:rPr lang="en-US" dirty="0" smtClean="0"/>
              <a:t>overcome our fear of shining</a:t>
            </a:r>
            <a:r>
              <a:rPr lang="en-US" baseline="0" dirty="0" smtClean="0"/>
              <a:t> His light to people around us.</a:t>
            </a:r>
            <a:endParaRPr lang="en-US" dirty="0"/>
          </a:p>
        </p:txBody>
      </p:sp>
      <p:sp>
        <p:nvSpPr>
          <p:cNvPr id="4" name="Slide Number Placeholder 3"/>
          <p:cNvSpPr>
            <a:spLocks noGrp="1"/>
          </p:cNvSpPr>
          <p:nvPr>
            <p:ph type="sldNum" sz="quarter" idx="10"/>
          </p:nvPr>
        </p:nvSpPr>
        <p:spPr/>
        <p:txBody>
          <a:bodyPr/>
          <a:lstStyle/>
          <a:p>
            <a:fld id="{BCD39552-3B9A-2347-8563-9358DD46DCE9}" type="slidenum">
              <a:rPr lang="en-ZA" smtClean="0"/>
              <a:pPr/>
              <a:t>8</a:t>
            </a:fld>
            <a:endParaRPr lang="en-ZA"/>
          </a:p>
        </p:txBody>
      </p:sp>
    </p:spTree>
    <p:extLst>
      <p:ext uri="{BB962C8B-B14F-4D97-AF65-F5344CB8AC3E}">
        <p14:creationId xmlns:p14="http://schemas.microsoft.com/office/powerpoint/2010/main" val="970385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ヒラギノ角ゴ Pro W3" charset="0"/>
                <a:cs typeface="+mn-cs"/>
              </a:rPr>
              <a:t>Let’s Pray</a:t>
            </a:r>
            <a:endParaRPr lang="en-ZA" sz="1200" kern="1200" dirty="0">
              <a:solidFill>
                <a:schemeClr val="tx1"/>
              </a:solidFill>
              <a:effectLst/>
              <a:latin typeface="+mn-lt"/>
              <a:ea typeface="ヒラギノ角ゴ Pro W3" charset="0"/>
              <a:cs typeface="+mn-cs"/>
            </a:endParaRPr>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9</a:t>
            </a:fld>
            <a:endParaRPr lang="en-ZA">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2B66A1-6AC3-174C-93D8-3FF7231742FC}" type="datetimeFigureOut">
              <a:rPr lang="en-US" smtClean="0"/>
              <a:t>17/05/04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2640657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2B66A1-6AC3-174C-93D8-3FF7231742FC}" type="datetimeFigureOut">
              <a:rPr lang="en-US" smtClean="0"/>
              <a:t>17/05/04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197305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2B66A1-6AC3-174C-93D8-3FF7231742FC}" type="datetimeFigureOut">
              <a:rPr lang="en-US" smtClean="0"/>
              <a:t>17/05/04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226198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2B66A1-6AC3-174C-93D8-3FF7231742FC}" type="datetimeFigureOut">
              <a:rPr lang="en-US" smtClean="0"/>
              <a:t>17/05/04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2677269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2B66A1-6AC3-174C-93D8-3FF7231742FC}" type="datetimeFigureOut">
              <a:rPr lang="en-US" smtClean="0"/>
              <a:t>17/05/04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664595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2B66A1-6AC3-174C-93D8-3FF7231742FC}" type="datetimeFigureOut">
              <a:rPr lang="en-US" smtClean="0"/>
              <a:t>17/05/04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2618952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2B66A1-6AC3-174C-93D8-3FF7231742FC}" type="datetimeFigureOut">
              <a:rPr lang="en-US" smtClean="0"/>
              <a:t>17/05/04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1021049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2B66A1-6AC3-174C-93D8-3FF7231742FC}" type="datetimeFigureOut">
              <a:rPr lang="en-US" smtClean="0"/>
              <a:t>17/05/04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514103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2B66A1-6AC3-174C-93D8-3FF7231742FC}" type="datetimeFigureOut">
              <a:rPr lang="en-US" smtClean="0"/>
              <a:t>17/05/04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1454767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B66A1-6AC3-174C-93D8-3FF7231742FC}" type="datetimeFigureOut">
              <a:rPr lang="en-US" smtClean="0"/>
              <a:t>17/05/04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317985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B66A1-6AC3-174C-93D8-3FF7231742FC}" type="datetimeFigureOut">
              <a:rPr lang="en-US" smtClean="0"/>
              <a:t>17/05/04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10162537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2B66A1-6AC3-174C-93D8-3FF7231742FC}" type="datetimeFigureOut">
              <a:rPr lang="en-US" smtClean="0"/>
              <a:t>17/05/04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A415E7-CF38-B046-A3B9-4E04574097B0}" type="slidenum">
              <a:rPr lang="en-US" smtClean="0"/>
              <a:t>‹#›</a:t>
            </a:fld>
            <a:endParaRPr lang="en-US"/>
          </a:p>
        </p:txBody>
      </p:sp>
    </p:spTree>
    <p:extLst>
      <p:ext uri="{BB962C8B-B14F-4D97-AF65-F5344CB8AC3E}">
        <p14:creationId xmlns:p14="http://schemas.microsoft.com/office/powerpoint/2010/main" val="3570212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6.xml"/><Relationship Id="rId5" Type="http://schemas.openxmlformats.org/officeDocument/2006/relationships/image" Target="../media/image7.png"/><Relationship Id="rId1" Type="http://schemas.microsoft.com/office/2007/relationships/media" Target="file://localhost/Users/marktittley/Desktop/Shine%20Series/_Presentation/Shine_02.mp4" TargetMode="External"/><Relationship Id="rId2" Type="http://schemas.openxmlformats.org/officeDocument/2006/relationships/video" Target="file://localhost/Users/marktittley/Desktop/Shine%20Series/_Presentation/Shine_02.mp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_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8" name="Group 7"/>
          <p:cNvGrpSpPr/>
          <p:nvPr/>
        </p:nvGrpSpPr>
        <p:grpSpPr>
          <a:xfrm>
            <a:off x="221738" y="1128701"/>
            <a:ext cx="6269019" cy="3670158"/>
            <a:chOff x="1935126" y="3184611"/>
            <a:chExt cx="5758608" cy="3408022"/>
          </a:xfrm>
        </p:grpSpPr>
        <p:pic>
          <p:nvPicPr>
            <p:cNvPr id="9" name="Picture 8" descr="Shine_Logo_1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5126" y="3184611"/>
              <a:ext cx="5758608" cy="3408022"/>
            </a:xfrm>
            <a:prstGeom prst="rect">
              <a:avLst/>
            </a:prstGeom>
          </p:spPr>
        </p:pic>
        <p:sp>
          <p:nvSpPr>
            <p:cNvPr id="10" name="Rectangle 9"/>
            <p:cNvSpPr/>
            <p:nvPr/>
          </p:nvSpPr>
          <p:spPr>
            <a:xfrm>
              <a:off x="2270344" y="3633509"/>
              <a:ext cx="1612602" cy="481396"/>
            </a:xfrm>
            <a:prstGeom prst="rect">
              <a:avLst/>
            </a:prstGeom>
          </p:spPr>
          <p:txBody>
            <a:bodyPr wrap="square">
              <a:spAutoFit/>
            </a:bodyPr>
            <a:lstStyle/>
            <a:p>
              <a:pPr>
                <a:lnSpc>
                  <a:spcPct val="70000"/>
                </a:lnSpc>
              </a:pPr>
              <a:r>
                <a:rPr lang="en-US" sz="2800" b="1" dirty="0" smtClean="0">
                  <a:solidFill>
                    <a:schemeClr val="bg1"/>
                  </a:solidFill>
                  <a:effectLst/>
                  <a:latin typeface="Berlin Sans FB Demi Bold"/>
                  <a:cs typeface="Berlin Sans FB Demi Bold"/>
                </a:rPr>
                <a:t>THE</a:t>
              </a:r>
            </a:p>
          </p:txBody>
        </p:sp>
        <p:sp>
          <p:nvSpPr>
            <p:cNvPr id="11" name="Rectangle 10"/>
            <p:cNvSpPr/>
            <p:nvPr/>
          </p:nvSpPr>
          <p:spPr>
            <a:xfrm>
              <a:off x="5962113" y="5796192"/>
              <a:ext cx="1516364" cy="461665"/>
            </a:xfrm>
            <a:prstGeom prst="rect">
              <a:avLst/>
            </a:prstGeom>
          </p:spPr>
          <p:txBody>
            <a:bodyPr wrap="square">
              <a:spAutoFit/>
            </a:bodyPr>
            <a:lstStyle/>
            <a:p>
              <a:pPr>
                <a:lnSpc>
                  <a:spcPct val="70000"/>
                </a:lnSpc>
              </a:pPr>
              <a:r>
                <a:rPr lang="en-US" sz="3200" b="1" dirty="0" smtClean="0">
                  <a:solidFill>
                    <a:schemeClr val="bg1"/>
                  </a:solidFill>
                  <a:effectLst/>
                  <a:latin typeface="Berlin Sans FB Demi Bold"/>
                  <a:cs typeface="Berlin Sans FB Demi Bold"/>
                </a:rPr>
                <a:t>SERIES</a:t>
              </a:r>
            </a:p>
          </p:txBody>
        </p:sp>
      </p:grpSp>
    </p:spTree>
    <p:extLst>
      <p:ext uri="{BB962C8B-B14F-4D97-AF65-F5344CB8AC3E}">
        <p14:creationId xmlns:p14="http://schemas.microsoft.com/office/powerpoint/2010/main" val="136766074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82654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49990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9402514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81938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949348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ine_02.mp4">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a:stretch>
            <a:fillRect/>
          </a:stretch>
        </p:blipFill>
        <p:spPr>
          <a:xfrm>
            <a:off x="0" y="857250"/>
            <a:ext cx="9144000" cy="5143500"/>
          </a:xfrm>
          <a:prstGeom prst="rect">
            <a:avLst/>
          </a:prstGeom>
        </p:spPr>
      </p:pic>
    </p:spTree>
    <p:extLst>
      <p:ext uri="{BB962C8B-B14F-4D97-AF65-F5344CB8AC3E}">
        <p14:creationId xmlns:p14="http://schemas.microsoft.com/office/powerpoint/2010/main" val="17811899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400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82482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85192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0232812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493</TotalTime>
  <Words>265</Words>
  <Application>Microsoft Macintosh PowerPoint</Application>
  <PresentationFormat>On-screen Show (4:3)</PresentationFormat>
  <Paragraphs>22</Paragraphs>
  <Slides>10</Slides>
  <Notes>10</Notes>
  <HiddenSlides>0</HiddenSlides>
  <MMClips>1</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Winn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Shaun Winn</dc:creator>
  <cp:lastModifiedBy>Mark Tittley</cp:lastModifiedBy>
  <cp:revision>67</cp:revision>
  <dcterms:created xsi:type="dcterms:W3CDTF">2015-10-29T16:17:09Z</dcterms:created>
  <dcterms:modified xsi:type="dcterms:W3CDTF">2017-05-04T07:17:55Z</dcterms:modified>
</cp:coreProperties>
</file>