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4" r:id="rId2"/>
    <p:sldId id="287" r:id="rId3"/>
    <p:sldId id="296" r:id="rId4"/>
    <p:sldId id="263" r:id="rId5"/>
    <p:sldId id="298" r:id="rId6"/>
    <p:sldId id="299" r:id="rId7"/>
    <p:sldId id="285" r:id="rId8"/>
    <p:sldId id="297" r:id="rId9"/>
    <p:sldId id="262" r:id="rId10"/>
    <p:sldId id="28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0" d="100"/>
          <a:sy n="40" d="100"/>
        </p:scale>
        <p:origin x="-736" y="-96"/>
      </p:cViewPr>
      <p:guideLst>
        <p:guide orient="horz" pos="4190"/>
        <p:guide orient="horz" pos="433"/>
        <p:guide orient="horz" pos="2160"/>
        <p:guide pos="11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4 of the Shine Series we will deal with part 1 of mastering our message as we shine for Jesus.</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10</a:t>
            </a:fld>
            <a:endParaRPr lang="en-US"/>
          </a:p>
        </p:txBody>
      </p:sp>
    </p:spTree>
    <p:extLst>
      <p:ext uri="{BB962C8B-B14F-4D97-AF65-F5344CB8AC3E}">
        <p14:creationId xmlns:p14="http://schemas.microsoft.com/office/powerpoint/2010/main" val="22532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week we explored how to face our fears when we tell others about Jesus.</a:t>
            </a:r>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find our motivation</a:t>
            </a:r>
            <a:r>
              <a:rPr lang="en-US" baseline="0" dirty="0" smtClean="0"/>
              <a:t> for </a:t>
            </a:r>
            <a:r>
              <a:rPr lang="en-US" dirty="0" smtClean="0"/>
              <a:t>shining our light for Jesus. </a:t>
            </a:r>
          </a:p>
        </p:txBody>
      </p:sp>
      <p:sp>
        <p:nvSpPr>
          <p:cNvPr id="4" name="Slide Number Placeholder 3"/>
          <p:cNvSpPr>
            <a:spLocks noGrp="1"/>
          </p:cNvSpPr>
          <p:nvPr>
            <p:ph type="sldNum" sz="quarter" idx="10"/>
          </p:nvPr>
        </p:nvSpPr>
        <p:spPr/>
        <p:txBody>
          <a:bodyPr/>
          <a:lstStyle/>
          <a:p>
            <a:fld id="{3BC6ACEF-CA4E-AB4E-9464-813C00EED10B}" type="slidenum">
              <a:rPr lang="en-US" smtClean="0"/>
              <a:t>3</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Sharing: What keeps you moving forward in life?</a:t>
            </a:r>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5</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Shine Week 3. The video is 13 minutes</a:t>
            </a:r>
            <a:r>
              <a:rPr lang="en-US" baseline="0" dirty="0" smtClean="0"/>
              <a:t> in length.</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6</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Questions: </a:t>
            </a:r>
            <a:r>
              <a:rPr lang="en-US" baseline="0" dirty="0" smtClean="0"/>
              <a:t>(1)</a:t>
            </a:r>
            <a:r>
              <a:rPr lang="en-US" sz="1200" kern="1200" dirty="0" smtClean="0">
                <a:solidFill>
                  <a:schemeClr val="tx1"/>
                </a:solidFill>
                <a:effectLst/>
                <a:latin typeface="+mn-lt"/>
                <a:ea typeface="+mn-ea"/>
                <a:cs typeface="+mn-cs"/>
              </a:rPr>
              <a:t> What reason does each Scripture give for us to share our faith? (a) For God so loved the world that he gave his one and only Son, that whoever believes in him shall not perish but have eternal life. (John 3:16) (God’s Love). (b) When Jesus saw the crowds, he had compassion on them because they were confused and helpless, like sheep without a shepherd. (Matthew 9:36) (Compassion). (c) Because we know what it is to obey the Lord, we try and persuade others. (2 Corinthians 5:11) (Obedience). (d) Those who do not know God will be punished with everlasting destruction and shut out from the presence of the Lord. (2 Thessalonians 1:8-9) (Hell). (e) We are Christ’s ambassadors, we urge you on Christ’s behalf:  Be reconciled to God. (2 Corinthians 5:20) (Urgency). (2) Which reason motivates you the most to share your faith? (3) Who will you tell this week that you are a follower of Jesus? (4) Pray for each other to be motivated to shine for Jesus.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D39552-3B9A-2347-8563-9358DD46DCE9}" type="slidenum">
              <a:rPr lang="en-ZA" smtClean="0"/>
              <a:pPr/>
              <a:t>7</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Be motivated to share your faith.</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8</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265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025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9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9348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1899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2161</TotalTime>
  <Words>357</Words>
  <Application>Microsoft Macintosh PowerPoint</Application>
  <PresentationFormat>On-screen Show (4:3)</PresentationFormat>
  <Paragraphs>20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79</cp:revision>
  <dcterms:created xsi:type="dcterms:W3CDTF">2015-10-29T16:17:09Z</dcterms:created>
  <dcterms:modified xsi:type="dcterms:W3CDTF">2017-05-12T13:21:09Z</dcterms:modified>
</cp:coreProperties>
</file>