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64" r:id="rId2"/>
    <p:sldId id="287" r:id="rId3"/>
    <p:sldId id="296" r:id="rId4"/>
    <p:sldId id="263" r:id="rId5"/>
    <p:sldId id="298" r:id="rId6"/>
    <p:sldId id="299" r:id="rId7"/>
    <p:sldId id="340"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285" r:id="rId46"/>
    <p:sldId id="297" r:id="rId47"/>
    <p:sldId id="262" r:id="rId48"/>
    <p:sldId id="28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048" y="-104"/>
      </p:cViewPr>
      <p:guideLst>
        <p:guide orient="horz" pos="4190"/>
        <p:guide orient="horz" pos="433"/>
        <p:guide orient="horz" pos="2160"/>
        <p:guide pos="111"/>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C68CB-EDF6-CF46-8DF3-EAA766960B2A}" type="datetimeFigureOut">
              <a:rPr lang="en-US" smtClean="0"/>
              <a:t>17/05/19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6ACEF-CA4E-AB4E-9464-813C00EED10B}" type="slidenum">
              <a:rPr lang="en-US" smtClean="0"/>
              <a:t>‹#›</a:t>
            </a:fld>
            <a:endParaRPr lang="en-US"/>
          </a:p>
        </p:txBody>
      </p:sp>
    </p:spTree>
    <p:extLst>
      <p:ext uri="{BB962C8B-B14F-4D97-AF65-F5344CB8AC3E}">
        <p14:creationId xmlns:p14="http://schemas.microsoft.com/office/powerpoint/2010/main" val="2949210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Shine Series.</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a:t>
            </a:fld>
            <a:endParaRPr lang="en-US"/>
          </a:p>
        </p:txBody>
      </p:sp>
    </p:spTree>
    <p:extLst>
      <p:ext uri="{BB962C8B-B14F-4D97-AF65-F5344CB8AC3E}">
        <p14:creationId xmlns:p14="http://schemas.microsoft.com/office/powerpoint/2010/main" val="30974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Say them</a:t>
            </a:r>
            <a:r>
              <a:rPr lang="en-US" sz="1200" b="0" kern="1200" baseline="0" dirty="0" smtClean="0">
                <a:solidFill>
                  <a:schemeClr val="tx1"/>
                </a:solidFill>
                <a:effectLst/>
                <a:latin typeface="+mn-lt"/>
                <a:ea typeface="+mn-ea"/>
                <a:cs typeface="+mn-cs"/>
              </a:rPr>
              <a:t> all at your own pace:</a:t>
            </a:r>
            <a:r>
              <a:rPr lang="en-US" sz="1200" b="0" kern="1200" dirty="0" smtClean="0">
                <a:solidFill>
                  <a:schemeClr val="tx1"/>
                </a:solidFill>
                <a:effectLst/>
                <a:latin typeface="+mn-lt"/>
                <a:ea typeface="+mn-ea"/>
                <a:cs typeface="+mn-cs"/>
              </a:rPr>
              <a:t> God</a:t>
            </a:r>
            <a:r>
              <a:rPr lang="en-US" sz="1200" b="0" kern="1200" baseline="0" dirty="0" smtClean="0">
                <a:solidFill>
                  <a:schemeClr val="tx1"/>
                </a:solidFill>
                <a:effectLst/>
                <a:latin typeface="+mn-lt"/>
                <a:ea typeface="+mn-ea"/>
                <a:cs typeface="+mn-cs"/>
              </a:rPr>
              <a:t> Our Sins Paying Everyone Life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Say the words with me this time: G</a:t>
            </a:r>
            <a:r>
              <a:rPr lang="en-US" sz="1200" kern="1200" dirty="0" smtClean="0">
                <a:solidFill>
                  <a:schemeClr val="tx1"/>
                </a:solidFill>
                <a:effectLst/>
                <a:latin typeface="+mn-lt"/>
                <a:ea typeface="+mn-ea"/>
                <a:cs typeface="+mn-cs"/>
              </a:rPr>
              <a:t>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Last week we explored what should motivate us to tell others about Jesus:</a:t>
            </a:r>
            <a:r>
              <a:rPr lang="en-US" baseline="0" dirty="0" smtClean="0"/>
              <a:t> God’s love, Compassion, Obedience, Hell and Urgency.</a:t>
            </a:r>
            <a:endParaRPr lang="en-US" dirty="0" smtClean="0"/>
          </a:p>
        </p:txBody>
      </p:sp>
      <p:sp>
        <p:nvSpPr>
          <p:cNvPr id="4" name="Slide Number Placeholder 3"/>
          <p:cNvSpPr>
            <a:spLocks noGrp="1"/>
          </p:cNvSpPr>
          <p:nvPr>
            <p:ph type="sldNum" sz="quarter" idx="10"/>
          </p:nvPr>
        </p:nvSpPr>
        <p:spPr/>
        <p:txBody>
          <a:bodyPr/>
          <a:lstStyle/>
          <a:p>
            <a:fld id="{3BC6ACEF-CA4E-AB4E-9464-813C00EED10B}" type="slidenum">
              <a:rPr lang="en-US" smtClean="0"/>
              <a:t>2</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One more</a:t>
            </a:r>
            <a:r>
              <a:rPr lang="en-US" sz="1200" b="0" kern="1200" baseline="0" dirty="0" smtClean="0">
                <a:solidFill>
                  <a:schemeClr val="tx1"/>
                </a:solidFill>
                <a:effectLst/>
                <a:latin typeface="+mn-lt"/>
                <a:ea typeface="+mn-ea"/>
                <a:cs typeface="+mn-cs"/>
              </a:rPr>
              <a:t> time, all together: God Our Sins Paying Everyone Life.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u="none" kern="1200" dirty="0" smtClean="0">
                <a:solidFill>
                  <a:schemeClr val="tx1"/>
                </a:solidFill>
                <a:effectLst/>
                <a:latin typeface="+mn-lt"/>
                <a:ea typeface="+mn-ea"/>
                <a:cs typeface="+mn-cs"/>
              </a:rPr>
              <a:t>Activity:</a:t>
            </a:r>
            <a:r>
              <a:rPr lang="en-ZA" sz="1200" b="1" u="none" kern="1200" baseline="0" dirty="0" smtClean="0">
                <a:solidFill>
                  <a:schemeClr val="tx1"/>
                </a:solidFill>
                <a:effectLst/>
                <a:latin typeface="+mn-lt"/>
                <a:ea typeface="+mn-ea"/>
                <a:cs typeface="+mn-cs"/>
              </a:rPr>
              <a:t> </a:t>
            </a:r>
            <a:r>
              <a:rPr lang="en-ZA" sz="1200" b="0" u="none" kern="1200" baseline="0" dirty="0" smtClean="0">
                <a:solidFill>
                  <a:schemeClr val="tx1"/>
                </a:solidFill>
                <a:effectLst/>
                <a:latin typeface="+mn-lt"/>
                <a:ea typeface="+mn-ea"/>
                <a:cs typeface="+mn-cs"/>
              </a:rPr>
              <a:t>Share The 6 Words With Your Partner and then let them share them with you.</a:t>
            </a:r>
          </a:p>
          <a:p>
            <a:endParaRPr lang="en-ZA" sz="12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Learn the 6 Sentences: </a:t>
            </a:r>
            <a:r>
              <a:rPr lang="en-ZA" sz="1200" kern="1200" dirty="0" smtClean="0">
                <a:solidFill>
                  <a:schemeClr val="tx1"/>
                </a:solidFill>
                <a:effectLst/>
                <a:latin typeface="+mn-lt"/>
                <a:ea typeface="+mn-ea"/>
                <a:cs typeface="+mn-cs"/>
              </a:rPr>
              <a:t>Each of the 6 words you have just learnt are the start of a sentence</a:t>
            </a:r>
            <a:r>
              <a:rPr lang="en-ZA" sz="1200" kern="1200" baseline="0" dirty="0" smtClean="0">
                <a:solidFill>
                  <a:schemeClr val="tx1"/>
                </a:solidFill>
                <a:effectLst/>
                <a:latin typeface="+mn-lt"/>
                <a:ea typeface="+mn-ea"/>
                <a:cs typeface="+mn-cs"/>
              </a:rPr>
              <a:t> and we are now going to start learning the 6 sentences.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a:t>
            </a:r>
            <a:r>
              <a:rPr lang="en-US" baseline="0" dirty="0" smtClean="0"/>
              <a:t> </a:t>
            </a:r>
            <a:r>
              <a:rPr lang="en-US" dirty="0" smtClean="0"/>
              <a:t>to lean how to master our message (this is part 1 of 2) so we can shine our light for Jesus. </a:t>
            </a:r>
          </a:p>
        </p:txBody>
      </p:sp>
      <p:sp>
        <p:nvSpPr>
          <p:cNvPr id="4" name="Slide Number Placeholder 3"/>
          <p:cNvSpPr>
            <a:spLocks noGrp="1"/>
          </p:cNvSpPr>
          <p:nvPr>
            <p:ph type="sldNum" sz="quarter" idx="10"/>
          </p:nvPr>
        </p:nvSpPr>
        <p:spPr/>
        <p:txBody>
          <a:bodyPr/>
          <a:lstStyle/>
          <a:p>
            <a:fld id="{3BC6ACEF-CA4E-AB4E-9464-813C00EED10B}" type="slidenum">
              <a:rPr lang="en-US" smtClean="0"/>
              <a:t>3</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 </a:t>
            </a:r>
            <a:r>
              <a:rPr lang="en-US" sz="1200" b="0" kern="1200" dirty="0" smtClean="0">
                <a:solidFill>
                  <a:schemeClr val="tx1"/>
                </a:solidFill>
                <a:effectLst/>
                <a:latin typeface="+mn-lt"/>
                <a:ea typeface="+mn-ea"/>
                <a:cs typeface="+mn-cs"/>
              </a:rPr>
              <a:t>We are going to say the</a:t>
            </a:r>
            <a:r>
              <a:rPr lang="en-US" sz="1200" b="0" kern="1200" baseline="0" dirty="0" smtClean="0">
                <a:solidFill>
                  <a:schemeClr val="tx1"/>
                </a:solidFill>
                <a:effectLst/>
                <a:latin typeface="+mn-lt"/>
                <a:ea typeface="+mn-ea"/>
                <a:cs typeface="+mn-cs"/>
              </a:rPr>
              <a:t> 6 sentences out loud as the slides come up.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Sharing: </a:t>
            </a:r>
            <a:r>
              <a:rPr lang="en-US" b="0" dirty="0" smtClean="0"/>
              <a:t>Imagine you are visiting me in hospital and I say</a:t>
            </a:r>
            <a:r>
              <a:rPr lang="en-US" b="0" baseline="0" dirty="0" smtClean="0"/>
              <a:t> to you: “</a:t>
            </a:r>
            <a:r>
              <a:rPr lang="en-US" b="0" dirty="0" smtClean="0"/>
              <a:t>I have 30 seconds to live, please share the GOSPEL with me!” What will you say to me?</a:t>
            </a:r>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Activity: </a:t>
            </a:r>
            <a:r>
              <a:rPr lang="en-US" baseline="0" dirty="0" smtClean="0"/>
              <a:t>Let’s say all the sentences together once more:</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b="1" dirty="0" smtClean="0"/>
              <a:t>Small Group Activity: </a:t>
            </a:r>
            <a:r>
              <a:rPr lang="en-US" b="0" dirty="0" smtClean="0"/>
              <a:t>(1) In pairs, take turns sharing the gospel message using the 6 sentences: God created us to be with him. Our sins separate us from God. Sins cannot be removed by human effort. Paying the price for sin, Jesus died and rose again. Everyone who trusts in him alone has eternal life. Life with Jesus starts now and lasts forever. (2) Pray for each other to know and share the message.</a:t>
            </a:r>
            <a:endParaRPr lang="en-US" sz="1200" b="0" dirty="0">
              <a:solidFill>
                <a:schemeClr val="bg1"/>
              </a:solidFill>
              <a:effectLst>
                <a:glow rad="139700">
                  <a:schemeClr val="tx1">
                    <a:alpha val="91000"/>
                  </a:schemeClr>
                </a:glow>
              </a:effectLst>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45</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Challenge: </a:t>
            </a:r>
            <a:r>
              <a:rPr lang="en-US" dirty="0" smtClean="0"/>
              <a:t>Master the message so you can share it with your friends.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46</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Pray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47</a:t>
            </a:fld>
            <a:endParaRPr lang="en-ZA">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Week: </a:t>
            </a:r>
            <a:r>
              <a:rPr lang="en-US" dirty="0" smtClean="0"/>
              <a:t>In week 5 of the Shine Series we will deal with part 2 of mastering our message so we can share the Gospel with our friends.</a:t>
            </a:r>
          </a:p>
        </p:txBody>
      </p:sp>
      <p:sp>
        <p:nvSpPr>
          <p:cNvPr id="4" name="Slide Number Placeholder 3"/>
          <p:cNvSpPr>
            <a:spLocks noGrp="1"/>
          </p:cNvSpPr>
          <p:nvPr>
            <p:ph type="sldNum" sz="quarter" idx="10"/>
          </p:nvPr>
        </p:nvSpPr>
        <p:spPr/>
        <p:txBody>
          <a:bodyPr/>
          <a:lstStyle/>
          <a:p>
            <a:fld id="{3BC6ACEF-CA4E-AB4E-9464-813C00EED10B}" type="slidenum">
              <a:rPr lang="en-US" smtClean="0"/>
              <a:t>48</a:t>
            </a:fld>
            <a:endParaRPr lang="en-US"/>
          </a:p>
        </p:txBody>
      </p:sp>
    </p:spTree>
    <p:extLst>
      <p:ext uri="{BB962C8B-B14F-4D97-AF65-F5344CB8AC3E}">
        <p14:creationId xmlns:p14="http://schemas.microsoft.com/office/powerpoint/2010/main" val="225322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video starts after this slide.</a:t>
            </a:r>
          </a:p>
        </p:txBody>
      </p:sp>
      <p:sp>
        <p:nvSpPr>
          <p:cNvPr id="4" name="Slide Number Placeholder 3"/>
          <p:cNvSpPr>
            <a:spLocks noGrp="1"/>
          </p:cNvSpPr>
          <p:nvPr>
            <p:ph type="sldNum" sz="quarter" idx="10"/>
          </p:nvPr>
        </p:nvSpPr>
        <p:spPr/>
        <p:txBody>
          <a:bodyPr/>
          <a:lstStyle/>
          <a:p>
            <a:fld id="{3BC6ACEF-CA4E-AB4E-9464-813C00EED10B}" type="slidenum">
              <a:rPr lang="en-US" smtClean="0"/>
              <a:t>5</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a:t>
            </a:r>
            <a:r>
              <a:rPr lang="en-US" dirty="0" smtClean="0"/>
              <a:t>Shine Week 4. The video is 12 minutes</a:t>
            </a:r>
            <a:r>
              <a:rPr lang="en-US" baseline="0" dirty="0" smtClean="0"/>
              <a:t> in length.</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6</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6 sentences will help us master our message so we can present the GOSPEL to our friends. But how will we remember them?</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Learn the Six Words: </a:t>
            </a:r>
            <a:r>
              <a:rPr lang="en-ZA" sz="1200" kern="1200" dirty="0" smtClean="0">
                <a:solidFill>
                  <a:schemeClr val="tx1"/>
                </a:solidFill>
                <a:effectLst/>
                <a:latin typeface="+mn-lt"/>
                <a:ea typeface="+mn-ea"/>
                <a:cs typeface="+mn-cs"/>
              </a:rPr>
              <a:t>The first thing you need to do is actually learn the 6 words. Let’s go through them one at a time!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4065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9730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261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772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B66A1-6AC3-174C-93D8-3FF7231742F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66459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B66A1-6AC3-174C-93D8-3FF7231742FC}"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189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B66A1-6AC3-174C-93D8-3FF7231742FC}" type="datetimeFigureOut">
              <a:rPr lang="en-US" smtClean="0"/>
              <a:t>17/05/19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210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B66A1-6AC3-174C-93D8-3FF7231742FC}" type="datetimeFigureOut">
              <a:rPr lang="en-US" smtClean="0"/>
              <a:t>17/05/19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5141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66A1-6AC3-174C-93D8-3FF7231742FC}" type="datetimeFigureOut">
              <a:rPr lang="en-US" smtClean="0"/>
              <a:t>17/05/19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45476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31798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16253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B66A1-6AC3-174C-93D8-3FF7231742FC}" type="datetimeFigureOut">
              <a:rPr lang="en-US" smtClean="0"/>
              <a:t>17/05/19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415E7-CF38-B046-A3B9-4E04574097B0}" type="slidenum">
              <a:rPr lang="en-US" smtClean="0"/>
              <a:t>‹#›</a:t>
            </a:fld>
            <a:endParaRPr lang="en-US"/>
          </a:p>
        </p:txBody>
      </p:sp>
    </p:spTree>
    <p:extLst>
      <p:ext uri="{BB962C8B-B14F-4D97-AF65-F5344CB8AC3E}">
        <p14:creationId xmlns:p14="http://schemas.microsoft.com/office/powerpoint/2010/main" val="357021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660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842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50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302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334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780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400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357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64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570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747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9990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31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469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901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56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099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24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82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903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953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445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0251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355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365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119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560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19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260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805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381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047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820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193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100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28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204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713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369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8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19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3281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265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9348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1899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062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942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548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2243</TotalTime>
  <Words>698</Words>
  <Application>Microsoft Macintosh PowerPoint</Application>
  <PresentationFormat>On-screen Show (4:3)</PresentationFormat>
  <Paragraphs>102</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Winn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Winn</dc:creator>
  <cp:lastModifiedBy>Mark Tittley</cp:lastModifiedBy>
  <cp:revision>92</cp:revision>
  <dcterms:created xsi:type="dcterms:W3CDTF">2015-10-29T16:17:09Z</dcterms:created>
  <dcterms:modified xsi:type="dcterms:W3CDTF">2017-05-19T14:27:49Z</dcterms:modified>
</cp:coreProperties>
</file>