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4" r:id="rId2"/>
    <p:sldId id="287" r:id="rId3"/>
    <p:sldId id="424" r:id="rId4"/>
    <p:sldId id="378" r:id="rId5"/>
    <p:sldId id="425" r:id="rId6"/>
    <p:sldId id="298" r:id="rId7"/>
    <p:sldId id="299" r:id="rId8"/>
    <p:sldId id="285" r:id="rId9"/>
    <p:sldId id="297" r:id="rId10"/>
    <p:sldId id="262" r:id="rId11"/>
    <p:sldId id="29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FF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3" d="100"/>
          <a:sy n="63" d="100"/>
        </p:scale>
        <p:origin x="-1256" y="-624"/>
      </p:cViewPr>
      <p:guideLst>
        <p:guide orient="horz" pos="4190"/>
        <p:guide orient="horz" pos="433"/>
        <p:guide orient="horz" pos="2160"/>
        <p:guide pos="11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C68CB-EDF6-CF46-8DF3-EAA766960B2A}" type="datetimeFigureOut">
              <a:rPr lang="en-US" smtClean="0"/>
              <a:t>17/05/30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6ACEF-CA4E-AB4E-9464-813C00EED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10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 to the Shine Series.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6ACEF-CA4E-AB4E-9464-813C00EED1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37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ヒラギノ角ゴ Pro W3" charset="0"/>
                <a:cs typeface="+mn-cs"/>
              </a:rPr>
              <a:t>Let’s Pray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ヒラギノ角ゴ Pro W3" charset="0"/>
              <a:cs typeface="+mn-cs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6B3F92D-277D-5848-9587-1315E8E5E6F5}" type="slidenum">
              <a:rPr lang="en-ZA">
                <a:latin typeface="Calibri" charset="0"/>
              </a:rPr>
              <a:pPr eaLnBrk="1" hangingPunct="1"/>
              <a:t>10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Next</a:t>
            </a:r>
            <a:r>
              <a:rPr lang="en-US" baseline="0" dirty="0" smtClean="0"/>
              <a:t> week we will deal with part 2 of sharing our story as we shine for Jesus.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6ACEF-CA4E-AB4E-9464-813C00EED1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69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Last week we learnt 6 verses to go with the 6 sentences that we can use when we share the gospel with our friends. If you missed last week - then please pick up a handout with the verses so you can learn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6ACEF-CA4E-AB4E-9464-813C00EED1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48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Today we are going</a:t>
            </a:r>
            <a:r>
              <a:rPr lang="en-US" baseline="0" dirty="0" smtClean="0"/>
              <a:t> </a:t>
            </a:r>
            <a:r>
              <a:rPr lang="en-US" dirty="0" smtClean="0"/>
              <a:t>to learn how to share our story as we shine our light for Jesus. This is part 1 or 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6ACEF-CA4E-AB4E-9464-813C00EED1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48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Have you ever had something happen to you that was so significant that it divided your life into two parts - a before and an after? I have had an experience like that (or maybe more than one). My event was _______ (Share your story here) and when I look back on my life I can see that it divides my life into two parts - before the event and after the event. (The event could be a traumatic experience or a positive experience that happened to you).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>
              <a:solidFill>
                <a:schemeClr val="bg1"/>
              </a:solidFill>
              <a:effectLst>
                <a:glow rad="152400">
                  <a:schemeClr val="tx1">
                    <a:alpha val="91000"/>
                  </a:schemeClr>
                </a:glow>
              </a:effectLst>
              <a:latin typeface="Candara"/>
              <a:cs typeface="Candar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Sharing: What event divides your life into a Before &amp; After?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>
              <a:solidFill>
                <a:schemeClr val="bg1"/>
              </a:solidFill>
              <a:effectLst>
                <a:glow rad="152400">
                  <a:schemeClr val="tx1">
                    <a:alpha val="91000"/>
                  </a:schemeClr>
                </a:glow>
              </a:effectLst>
              <a:latin typeface="Candara"/>
              <a:cs typeface="Candar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video starts after this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6ACEF-CA4E-AB4E-9464-813C00EED1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48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Video: Shine Week 6. The video is 13 minutes</a:t>
            </a:r>
            <a:r>
              <a:rPr lang="en-US" baseline="0" dirty="0" smtClean="0"/>
              <a:t> in length.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6ACEF-CA4E-AB4E-9464-813C00EED1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58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Small Groups:</a:t>
            </a:r>
            <a:r>
              <a:rPr lang="en-US" baseline="0" dirty="0" smtClean="0"/>
              <a:t> (1) </a:t>
            </a:r>
            <a:r>
              <a:rPr lang="en-US" sz="1200" b="0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91000"/>
                    </a:schemeClr>
                  </a:glow>
                </a:effectLst>
              </a:rPr>
              <a:t>Your faith story can be divided into three parts: (a) </a:t>
            </a:r>
            <a:r>
              <a:rPr lang="en-US" sz="1200" b="1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91000"/>
                    </a:schemeClr>
                  </a:glow>
                </a:effectLst>
              </a:rPr>
              <a:t>BEFORE</a:t>
            </a:r>
            <a:r>
              <a:rPr lang="en-US" sz="1200" b="0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91000"/>
                    </a:schemeClr>
                  </a:glow>
                </a:effectLst>
              </a:rPr>
              <a:t>: What your life was like before you trusted in Christ. </a:t>
            </a:r>
            <a:r>
              <a:rPr lang="en-US" sz="1200" b="0" i="1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91000"/>
                    </a:schemeClr>
                  </a:glow>
                </a:effectLst>
              </a:rPr>
              <a:t>What did you struggle with, what were you looking for? </a:t>
            </a:r>
            <a:r>
              <a:rPr lang="en-US" sz="1200" b="0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91000"/>
                    </a:schemeClr>
                  </a:glow>
                </a:effectLst>
              </a:rPr>
              <a:t>(b) </a:t>
            </a:r>
            <a:r>
              <a:rPr lang="en-US" sz="1200" b="1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91000"/>
                    </a:schemeClr>
                  </a:glow>
                </a:effectLst>
              </a:rPr>
              <a:t>THEN</a:t>
            </a:r>
            <a:r>
              <a:rPr lang="en-US" sz="1200" b="0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91000"/>
                    </a:schemeClr>
                  </a:glow>
                </a:effectLst>
              </a:rPr>
              <a:t>: How you became a believer. </a:t>
            </a:r>
            <a:r>
              <a:rPr lang="en-US" sz="1200" b="0" i="1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91000"/>
                    </a:schemeClr>
                  </a:glow>
                </a:effectLst>
              </a:rPr>
              <a:t>How did you hear and respond to the Gospel? </a:t>
            </a:r>
            <a:r>
              <a:rPr lang="en-US" sz="1200" b="0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91000"/>
                    </a:schemeClr>
                  </a:glow>
                </a:effectLst>
              </a:rPr>
              <a:t>(c)</a:t>
            </a:r>
            <a:r>
              <a:rPr lang="en-US" sz="1200" b="0" baseline="0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91000"/>
                    </a:schemeClr>
                  </a:glow>
                </a:effectLst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91000"/>
                    </a:schemeClr>
                  </a:glow>
                </a:effectLst>
              </a:rPr>
              <a:t>AFTER</a:t>
            </a:r>
            <a:r>
              <a:rPr lang="en-US" sz="1200" b="0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91000"/>
                    </a:schemeClr>
                  </a:glow>
                </a:effectLst>
              </a:rPr>
              <a:t>: What Jesus has been doing in your life since you put your trust in Him. </a:t>
            </a:r>
            <a:r>
              <a:rPr lang="en-US" sz="1200" b="0" i="1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91000"/>
                    </a:schemeClr>
                  </a:glow>
                </a:effectLst>
              </a:rPr>
              <a:t>What have you gained as a result of following Jesus? </a:t>
            </a:r>
            <a:r>
              <a:rPr lang="en-US" sz="1200" b="0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91000"/>
                    </a:schemeClr>
                  </a:glow>
                </a:effectLst>
              </a:rPr>
              <a:t>(2)</a:t>
            </a:r>
            <a:r>
              <a:rPr lang="en-US" sz="1200" b="0" baseline="0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91000"/>
                    </a:schemeClr>
                  </a:glow>
                </a:effectLst>
              </a:rPr>
              <a:t> </a:t>
            </a:r>
            <a:r>
              <a:rPr lang="en-US" sz="1200" b="0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91000"/>
                    </a:schemeClr>
                  </a:glow>
                </a:effectLst>
              </a:rPr>
              <a:t>Think about your story in this way and then pair up and take turns sharing it with each other in 2</a:t>
            </a:r>
            <a:r>
              <a:rPr lang="en-US" sz="1200" b="0" baseline="0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91000"/>
                    </a:schemeClr>
                  </a:glow>
                </a:effectLst>
              </a:rPr>
              <a:t> minutes or less</a:t>
            </a:r>
            <a:r>
              <a:rPr lang="en-US" sz="1200" b="0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91000"/>
                    </a:schemeClr>
                  </a:glow>
                </a:effectLst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39552-3B9A-2347-8563-9358DD46DCE9}" type="slidenum">
              <a:rPr lang="en-ZA" smtClean="0"/>
              <a:pPr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70385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Challenge: </a:t>
            </a:r>
            <a:r>
              <a:rPr lang="en-US" dirty="0" smtClean="0"/>
              <a:t>Share your story with your friends.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39552-3B9A-2347-8563-9358DD46DCE9}" type="slidenum">
              <a:rPr lang="en-ZA" smtClean="0"/>
              <a:pPr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70385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66A1-6AC3-174C-93D8-3FF7231742FC}" type="datetimeFigureOut">
              <a:rPr lang="en-US" smtClean="0"/>
              <a:t>17/05/30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15E7-CF38-B046-A3B9-4E0457409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57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66A1-6AC3-174C-93D8-3FF7231742FC}" type="datetimeFigureOut">
              <a:rPr lang="en-US" smtClean="0"/>
              <a:t>17/05/30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15E7-CF38-B046-A3B9-4E0457409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5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66A1-6AC3-174C-93D8-3FF7231742FC}" type="datetimeFigureOut">
              <a:rPr lang="en-US" smtClean="0"/>
              <a:t>17/05/30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15E7-CF38-B046-A3B9-4E0457409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8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66A1-6AC3-174C-93D8-3FF7231742FC}" type="datetimeFigureOut">
              <a:rPr lang="en-US" smtClean="0"/>
              <a:t>17/05/30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15E7-CF38-B046-A3B9-4E0457409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69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66A1-6AC3-174C-93D8-3FF7231742FC}" type="datetimeFigureOut">
              <a:rPr lang="en-US" smtClean="0"/>
              <a:t>17/05/30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15E7-CF38-B046-A3B9-4E0457409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95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66A1-6AC3-174C-93D8-3FF7231742FC}" type="datetimeFigureOut">
              <a:rPr lang="en-US" smtClean="0"/>
              <a:t>17/05/30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15E7-CF38-B046-A3B9-4E0457409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52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66A1-6AC3-174C-93D8-3FF7231742FC}" type="datetimeFigureOut">
              <a:rPr lang="en-US" smtClean="0"/>
              <a:t>17/05/30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15E7-CF38-B046-A3B9-4E0457409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49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66A1-6AC3-174C-93D8-3FF7231742FC}" type="datetimeFigureOut">
              <a:rPr lang="en-US" smtClean="0"/>
              <a:t>17/05/30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15E7-CF38-B046-A3B9-4E0457409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03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66A1-6AC3-174C-93D8-3FF7231742FC}" type="datetimeFigureOut">
              <a:rPr lang="en-US" smtClean="0"/>
              <a:t>17/05/30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15E7-CF38-B046-A3B9-4E0457409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67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66A1-6AC3-174C-93D8-3FF7231742FC}" type="datetimeFigureOut">
              <a:rPr lang="en-US" smtClean="0"/>
              <a:t>17/05/30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15E7-CF38-B046-A3B9-4E0457409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5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66A1-6AC3-174C-93D8-3FF7231742FC}" type="datetimeFigureOut">
              <a:rPr lang="en-US" smtClean="0"/>
              <a:t>17/05/30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15E7-CF38-B046-A3B9-4E0457409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53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B66A1-6AC3-174C-93D8-3FF7231742FC}" type="datetimeFigureOut">
              <a:rPr lang="en-US" smtClean="0"/>
              <a:t>17/05/30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415E7-CF38-B046-A3B9-4E0457409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1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7.png"/><Relationship Id="rId1" Type="http://schemas.microsoft.com/office/2007/relationships/media" Target="file://localhost/Users/marktittley/Desktop/Shine%20Series/_Presentation/Shine_06.mp4" TargetMode="External"/><Relationship Id="rId2" Type="http://schemas.openxmlformats.org/officeDocument/2006/relationships/video" Target="file://localhost/Users/marktittley/Desktop/Shine%20Series/_Presentation/Shine_06.mp4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60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28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90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99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29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2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3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34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ine_06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89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67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8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19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2717</TotalTime>
  <Words>375</Words>
  <Application>Microsoft Macintosh PowerPoint</Application>
  <PresentationFormat>On-screen Show (4:3)</PresentationFormat>
  <Paragraphs>24</Paragraphs>
  <Slides>11</Slides>
  <Notes>11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Winn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Shaun Winn</dc:creator>
  <cp:lastModifiedBy>Mark Tittley</cp:lastModifiedBy>
  <cp:revision>122</cp:revision>
  <dcterms:created xsi:type="dcterms:W3CDTF">2015-10-29T16:17:09Z</dcterms:created>
  <dcterms:modified xsi:type="dcterms:W3CDTF">2017-05-30T13:59:22Z</dcterms:modified>
</cp:coreProperties>
</file>