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4" r:id="rId2"/>
    <p:sldId id="287" r:id="rId3"/>
    <p:sldId id="426" r:id="rId4"/>
    <p:sldId id="427" r:id="rId5"/>
    <p:sldId id="428" r:id="rId6"/>
    <p:sldId id="429" r:id="rId7"/>
    <p:sldId id="430" r:id="rId8"/>
    <p:sldId id="431" r:id="rId9"/>
    <p:sldId id="432" r:id="rId10"/>
    <p:sldId id="424" r:id="rId11"/>
    <p:sldId id="298" r:id="rId12"/>
    <p:sldId id="299" r:id="rId13"/>
    <p:sldId id="425" r:id="rId14"/>
    <p:sldId id="285" r:id="rId15"/>
    <p:sldId id="297" r:id="rId16"/>
    <p:sldId id="262" r:id="rId17"/>
    <p:sldId id="2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FF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94660"/>
  </p:normalViewPr>
  <p:slideViewPr>
    <p:cSldViewPr snapToGrid="0" snapToObjects="1">
      <p:cViewPr>
        <p:scale>
          <a:sx n="63" d="100"/>
          <a:sy n="63" d="100"/>
        </p:scale>
        <p:origin x="-792" y="-80"/>
      </p:cViewPr>
      <p:guideLst>
        <p:guide orient="horz" pos="4190"/>
        <p:guide orient="horz" pos="433"/>
        <p:guide orient="horz" pos="2160"/>
        <p:guide pos="1609"/>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C68CB-EDF6-CF46-8DF3-EAA766960B2A}" type="datetimeFigureOut">
              <a:rPr lang="en-US" smtClean="0"/>
              <a:t>17/06/06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6ACEF-CA4E-AB4E-9464-813C00EED10B}" type="slidenum">
              <a:rPr lang="en-US" smtClean="0"/>
              <a:t>‹#›</a:t>
            </a:fld>
            <a:endParaRPr lang="en-US"/>
          </a:p>
        </p:txBody>
      </p:sp>
    </p:spTree>
    <p:extLst>
      <p:ext uri="{BB962C8B-B14F-4D97-AF65-F5344CB8AC3E}">
        <p14:creationId xmlns:p14="http://schemas.microsoft.com/office/powerpoint/2010/main" val="2949210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Shine Series.</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a:t>
            </a:fld>
            <a:endParaRPr lang="en-US"/>
          </a:p>
        </p:txBody>
      </p:sp>
    </p:spTree>
    <p:extLst>
      <p:ext uri="{BB962C8B-B14F-4D97-AF65-F5344CB8AC3E}">
        <p14:creationId xmlns:p14="http://schemas.microsoft.com/office/powerpoint/2010/main" val="30974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we are going</a:t>
            </a:r>
            <a:r>
              <a:rPr lang="en-US" baseline="0" dirty="0" smtClean="0"/>
              <a:t> </a:t>
            </a:r>
            <a:r>
              <a:rPr lang="en-US" dirty="0" smtClean="0"/>
              <a:t>to continue learning</a:t>
            </a:r>
            <a:r>
              <a:rPr lang="en-US" baseline="0" dirty="0" smtClean="0"/>
              <a:t> </a:t>
            </a:r>
            <a:r>
              <a:rPr lang="en-US" dirty="0" smtClean="0"/>
              <a:t>how to share our story as we shine our light for Jesus. This is part 2 or 2.</a:t>
            </a:r>
          </a:p>
        </p:txBody>
      </p:sp>
      <p:sp>
        <p:nvSpPr>
          <p:cNvPr id="4" name="Slide Number Placeholder 3"/>
          <p:cNvSpPr>
            <a:spLocks noGrp="1"/>
          </p:cNvSpPr>
          <p:nvPr>
            <p:ph type="sldNum" sz="quarter" idx="10"/>
          </p:nvPr>
        </p:nvSpPr>
        <p:spPr/>
        <p:txBody>
          <a:bodyPr/>
          <a:lstStyle/>
          <a:p>
            <a:fld id="{3BC6ACEF-CA4E-AB4E-9464-813C00EED10B}" type="slidenum">
              <a:rPr lang="en-US" smtClean="0"/>
              <a:t>10</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video starts after this slide.</a:t>
            </a:r>
          </a:p>
        </p:txBody>
      </p:sp>
      <p:sp>
        <p:nvSpPr>
          <p:cNvPr id="4" name="Slide Number Placeholder 3"/>
          <p:cNvSpPr>
            <a:spLocks noGrp="1"/>
          </p:cNvSpPr>
          <p:nvPr>
            <p:ph type="sldNum" sz="quarter" idx="10"/>
          </p:nvPr>
        </p:nvSpPr>
        <p:spPr/>
        <p:txBody>
          <a:bodyPr/>
          <a:lstStyle/>
          <a:p>
            <a:fld id="{3BC6ACEF-CA4E-AB4E-9464-813C00EED10B}" type="slidenum">
              <a:rPr lang="en-US" smtClean="0"/>
              <a:t>11</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Flame’s Testimony. Get it on YouTube</a:t>
            </a:r>
            <a:r>
              <a:rPr lang="en-US" baseline="0" dirty="0" smtClean="0"/>
              <a:t> at: https://</a:t>
            </a:r>
            <a:r>
              <a:rPr lang="en-US" baseline="0" dirty="0" err="1" smtClean="0"/>
              <a:t>www.youtube.com</a:t>
            </a:r>
            <a:r>
              <a:rPr lang="en-US" baseline="0" dirty="0" smtClean="0"/>
              <a:t>/</a:t>
            </a:r>
            <a:r>
              <a:rPr lang="en-US" baseline="0" dirty="0" err="1" smtClean="0"/>
              <a:t>watch?v</a:t>
            </a:r>
            <a:r>
              <a:rPr lang="en-US" baseline="0" dirty="0" smtClean="0"/>
              <a:t>=N9xc3qwOXEU. </a:t>
            </a:r>
            <a:r>
              <a:rPr lang="en-US" dirty="0" smtClean="0"/>
              <a:t>The video is 3 minutes</a:t>
            </a:r>
            <a:r>
              <a:rPr lang="en-US" baseline="0" dirty="0" smtClean="0"/>
              <a:t> long.</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12</a:t>
            </a:fld>
            <a:endParaRPr lang="en-US"/>
          </a:p>
        </p:txBody>
      </p:sp>
    </p:spTree>
    <p:extLst>
      <p:ext uri="{BB962C8B-B14F-4D97-AF65-F5344CB8AC3E}">
        <p14:creationId xmlns:p14="http://schemas.microsoft.com/office/powerpoint/2010/main" val="84305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Activity: Use the worksheet to write your BEFORE, THEN and AFTER Gospel story.</a:t>
            </a: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600"/>
              </a:spcAft>
              <a:buClrTx/>
              <a:buSzTx/>
              <a:buFontTx/>
              <a:buNone/>
              <a:tabLst/>
              <a:defRPr/>
            </a:pPr>
            <a:r>
              <a:rPr lang="en-US" dirty="0" smtClean="0"/>
              <a:t>Small Groups:</a:t>
            </a:r>
            <a:r>
              <a:rPr lang="en-US" baseline="0" dirty="0" smtClean="0"/>
              <a:t> (1) </a:t>
            </a:r>
            <a:r>
              <a:rPr lang="en-US" sz="1200" b="0" dirty="0" smtClean="0">
                <a:solidFill>
                  <a:schemeClr val="bg1"/>
                </a:solidFill>
                <a:effectLst>
                  <a:glow rad="139700">
                    <a:schemeClr val="tx1">
                      <a:alpha val="91000"/>
                    </a:schemeClr>
                  </a:glow>
                </a:effectLst>
              </a:rPr>
              <a:t>Share your faith story with the person sitting next to you. (2) Ask them to evaluate the content of your story and how you shared it. (3) Pray for each other to have the courage to share it with someone.</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14</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Challenge: </a:t>
            </a:r>
            <a:r>
              <a:rPr lang="en-US" dirty="0" smtClean="0"/>
              <a:t>Share your story with your friends.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15</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Let’s Pray</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week we will deal with engaging our circle as we shine for Jesus.</a:t>
            </a:r>
            <a:endParaRPr lang="en-US" dirty="0" smtClean="0"/>
          </a:p>
        </p:txBody>
      </p:sp>
      <p:sp>
        <p:nvSpPr>
          <p:cNvPr id="4" name="Slide Number Placeholder 3"/>
          <p:cNvSpPr>
            <a:spLocks noGrp="1"/>
          </p:cNvSpPr>
          <p:nvPr>
            <p:ph type="sldNum" sz="quarter" idx="10"/>
          </p:nvPr>
        </p:nvSpPr>
        <p:spPr/>
        <p:txBody>
          <a:bodyPr/>
          <a:lstStyle/>
          <a:p>
            <a:fld id="{3BC6ACEF-CA4E-AB4E-9464-813C00EED10B}" type="slidenum">
              <a:rPr lang="en-US" smtClean="0"/>
              <a:t>17</a:t>
            </a:fld>
            <a:endParaRPr lang="en-US"/>
          </a:p>
        </p:txBody>
      </p:sp>
    </p:spTree>
    <p:extLst>
      <p:ext uri="{BB962C8B-B14F-4D97-AF65-F5344CB8AC3E}">
        <p14:creationId xmlns:p14="http://schemas.microsoft.com/office/powerpoint/2010/main" val="93556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learnt about the importance of using our story when we share the gospel to our lost friends. Our story is divided into</a:t>
            </a:r>
            <a:r>
              <a:rPr lang="en-US" baseline="0" dirty="0" smtClean="0"/>
              <a:t> 3 parts: Before, Then and After.</a:t>
            </a:r>
            <a:endParaRPr lang="en-US" dirty="0" smtClean="0"/>
          </a:p>
        </p:txBody>
      </p:sp>
      <p:sp>
        <p:nvSpPr>
          <p:cNvPr id="4" name="Slide Number Placeholder 3"/>
          <p:cNvSpPr>
            <a:spLocks noGrp="1"/>
          </p:cNvSpPr>
          <p:nvPr>
            <p:ph type="sldNum" sz="quarter" idx="10"/>
          </p:nvPr>
        </p:nvSpPr>
        <p:spPr/>
        <p:txBody>
          <a:bodyPr/>
          <a:lstStyle/>
          <a:p>
            <a:fld id="{3BC6ACEF-CA4E-AB4E-9464-813C00EED10B}" type="slidenum">
              <a:rPr lang="en-US" smtClean="0"/>
              <a:t>2</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Review the 6 Sentences:</a:t>
            </a:r>
            <a:r>
              <a:rPr lang="en-ZA" sz="1200" b="0" kern="1200" dirty="0" smtClean="0">
                <a:solidFill>
                  <a:schemeClr val="tx1"/>
                </a:solidFill>
                <a:effectLst/>
                <a:latin typeface="+mn-lt"/>
                <a:ea typeface="+mn-ea"/>
                <a:cs typeface="+mn-cs"/>
              </a:rPr>
              <a:t> Let’s review the 6 sentences that we learnt in a previous week.</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od created us to be with him.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ur sins separate us from God.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ins cannot be removed by good deeds.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aying the price for sin, Jesus died and rose again.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veryone who trusts in Him alone has eternal life.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ife with Jesus starts now and lasts forever. </a:t>
            </a:r>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4065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9730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261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772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B66A1-6AC3-174C-93D8-3FF7231742FC}" type="datetimeFigureOut">
              <a:rPr lang="en-US" smtClean="0"/>
              <a:t>17/06/06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66459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2B66A1-6AC3-174C-93D8-3FF7231742FC}" type="datetimeFigureOut">
              <a:rPr lang="en-US" smtClean="0"/>
              <a:t>17/06/06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1895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B66A1-6AC3-174C-93D8-3FF7231742FC}" type="datetimeFigureOut">
              <a:rPr lang="en-US" smtClean="0"/>
              <a:t>17/06/06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2104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B66A1-6AC3-174C-93D8-3FF7231742FC}" type="datetimeFigureOut">
              <a:rPr lang="en-US" smtClean="0"/>
              <a:t>17/06/06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51410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B66A1-6AC3-174C-93D8-3FF7231742FC}" type="datetimeFigureOut">
              <a:rPr lang="en-US" smtClean="0"/>
              <a:t>17/06/06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45476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31798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16253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B66A1-6AC3-174C-93D8-3FF7231742FC}" type="datetimeFigureOut">
              <a:rPr lang="en-US" smtClean="0"/>
              <a:t>17/06/06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415E7-CF38-B046-A3B9-4E04574097B0}" type="slidenum">
              <a:rPr lang="en-US" smtClean="0"/>
              <a:t>‹#›</a:t>
            </a:fld>
            <a:endParaRPr lang="en-US"/>
          </a:p>
        </p:txBody>
      </p:sp>
    </p:spTree>
    <p:extLst>
      <p:ext uri="{BB962C8B-B14F-4D97-AF65-F5344CB8AC3E}">
        <p14:creationId xmlns:p14="http://schemas.microsoft.com/office/powerpoint/2010/main" val="357021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7660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05293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49348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1899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43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48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519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23281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990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9990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378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219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901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7065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642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399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343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2805</TotalTime>
  <Words>289</Words>
  <Application>Microsoft Macintosh PowerPoint</Application>
  <PresentationFormat>On-screen Show (4:3)</PresentationFormat>
  <Paragraphs>35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Winn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Winn</dc:creator>
  <cp:lastModifiedBy>Mark Tittley</cp:lastModifiedBy>
  <cp:revision>139</cp:revision>
  <dcterms:created xsi:type="dcterms:W3CDTF">2015-10-29T16:17:09Z</dcterms:created>
  <dcterms:modified xsi:type="dcterms:W3CDTF">2017-06-06T08:16:11Z</dcterms:modified>
</cp:coreProperties>
</file>