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4" r:id="rId2"/>
    <p:sldId id="287" r:id="rId3"/>
    <p:sldId id="424" r:id="rId4"/>
    <p:sldId id="426" r:id="rId5"/>
    <p:sldId id="425" r:id="rId6"/>
    <p:sldId id="298" r:id="rId7"/>
    <p:sldId id="299" r:id="rId8"/>
    <p:sldId id="428" r:id="rId9"/>
    <p:sldId id="285" r:id="rId10"/>
    <p:sldId id="297" r:id="rId11"/>
    <p:sldId id="262" r:id="rId12"/>
    <p:sldId id="29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FF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3" d="100"/>
          <a:sy n="63" d="100"/>
        </p:scale>
        <p:origin x="-232" y="-584"/>
      </p:cViewPr>
      <p:guideLst>
        <p:guide orient="horz" pos="4190"/>
        <p:guide orient="horz" pos="433"/>
        <p:guide orient="horz" pos="2160"/>
        <p:guide pos="1609"/>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C68CB-EDF6-CF46-8DF3-EAA766960B2A}" type="datetimeFigureOut">
              <a:rPr lang="en-US" smtClean="0"/>
              <a:t>17/06/13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6ACEF-CA4E-AB4E-9464-813C00EED10B}" type="slidenum">
              <a:rPr lang="en-US" smtClean="0"/>
              <a:t>‹#›</a:t>
            </a:fld>
            <a:endParaRPr lang="en-US"/>
          </a:p>
        </p:txBody>
      </p:sp>
    </p:spTree>
    <p:extLst>
      <p:ext uri="{BB962C8B-B14F-4D97-AF65-F5344CB8AC3E}">
        <p14:creationId xmlns:p14="http://schemas.microsoft.com/office/powerpoint/2010/main" val="2949210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Shine Series.</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a:t>
            </a:fld>
            <a:endParaRPr lang="en-US"/>
          </a:p>
        </p:txBody>
      </p:sp>
    </p:spTree>
    <p:extLst>
      <p:ext uri="{BB962C8B-B14F-4D97-AF65-F5344CB8AC3E}">
        <p14:creationId xmlns:p14="http://schemas.microsoft.com/office/powerpoint/2010/main" val="309743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Challenge: </a:t>
            </a:r>
            <a:r>
              <a:rPr lang="en-US" dirty="0" smtClean="0"/>
              <a:t>Engage your circle this coming week - start to Pray, Love or Pursue your lost friends and use the Ask, Admire and Admit strategy.</a:t>
            </a:r>
            <a:br>
              <a:rPr lang="en-US" dirty="0" smtClean="0"/>
            </a:b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10</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Let’s Pray</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week as we wrap up the </a:t>
            </a:r>
            <a:r>
              <a:rPr lang="en-US" baseline="0" dirty="0" smtClean="0"/>
              <a:t>Shine Series we will deal with continuing the conversation as we shine for Jesus.</a:t>
            </a:r>
            <a:endParaRPr lang="en-US" dirty="0" smtClean="0"/>
          </a:p>
        </p:txBody>
      </p:sp>
      <p:sp>
        <p:nvSpPr>
          <p:cNvPr id="4" name="Slide Number Placeholder 3"/>
          <p:cNvSpPr>
            <a:spLocks noGrp="1"/>
          </p:cNvSpPr>
          <p:nvPr>
            <p:ph type="sldNum" sz="quarter" idx="10"/>
          </p:nvPr>
        </p:nvSpPr>
        <p:spPr/>
        <p:txBody>
          <a:bodyPr/>
          <a:lstStyle/>
          <a:p>
            <a:fld id="{3BC6ACEF-CA4E-AB4E-9464-813C00EED10B}" type="slidenum">
              <a:rPr lang="en-US" smtClean="0"/>
              <a:t>12</a:t>
            </a:fld>
            <a:endParaRPr lang="en-US"/>
          </a:p>
        </p:txBody>
      </p:sp>
    </p:spTree>
    <p:extLst>
      <p:ext uri="{BB962C8B-B14F-4D97-AF65-F5344CB8AC3E}">
        <p14:creationId xmlns:p14="http://schemas.microsoft.com/office/powerpoint/2010/main" val="87936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learnt how to write our story in </a:t>
            </a:r>
            <a:r>
              <a:rPr lang="en-US" baseline="0" dirty="0" smtClean="0"/>
              <a:t>3 parts: Before, Then and After and we were challenged to share it with someone during the week.</a:t>
            </a:r>
            <a:endParaRPr lang="en-US" dirty="0" smtClean="0"/>
          </a:p>
        </p:txBody>
      </p:sp>
      <p:sp>
        <p:nvSpPr>
          <p:cNvPr id="4" name="Slide Number Placeholder 3"/>
          <p:cNvSpPr>
            <a:spLocks noGrp="1"/>
          </p:cNvSpPr>
          <p:nvPr>
            <p:ph type="sldNum" sz="quarter" idx="10"/>
          </p:nvPr>
        </p:nvSpPr>
        <p:spPr/>
        <p:txBody>
          <a:bodyPr/>
          <a:lstStyle/>
          <a:p>
            <a:fld id="{3BC6ACEF-CA4E-AB4E-9464-813C00EED10B}" type="slidenum">
              <a:rPr lang="en-US" smtClean="0"/>
              <a:t>2</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we are going</a:t>
            </a:r>
            <a:r>
              <a:rPr lang="en-US" baseline="0" dirty="0" smtClean="0"/>
              <a:t> </a:t>
            </a:r>
            <a:r>
              <a:rPr lang="en-US" dirty="0" smtClean="0"/>
              <a:t>to talk about engaging</a:t>
            </a:r>
            <a:r>
              <a:rPr lang="en-US" baseline="0" dirty="0" smtClean="0"/>
              <a:t> </a:t>
            </a:r>
            <a:r>
              <a:rPr lang="en-US" dirty="0" smtClean="0"/>
              <a:t>our circle</a:t>
            </a:r>
            <a:r>
              <a:rPr lang="en-US" baseline="0" dirty="0" smtClean="0"/>
              <a:t> </a:t>
            </a:r>
            <a:r>
              <a:rPr lang="en-US" dirty="0" smtClean="0"/>
              <a:t>as we shine our light for Jesus. </a:t>
            </a:r>
          </a:p>
        </p:txBody>
      </p:sp>
      <p:sp>
        <p:nvSpPr>
          <p:cNvPr id="4" name="Slide Number Placeholder 3"/>
          <p:cNvSpPr>
            <a:spLocks noGrp="1"/>
          </p:cNvSpPr>
          <p:nvPr>
            <p:ph type="sldNum" sz="quarter" idx="10"/>
          </p:nvPr>
        </p:nvSpPr>
        <p:spPr/>
        <p:txBody>
          <a:bodyPr/>
          <a:lstStyle/>
          <a:p>
            <a:fld id="{3BC6ACEF-CA4E-AB4E-9464-813C00EED10B}" type="slidenum">
              <a:rPr lang="en-US" smtClean="0"/>
              <a:t>3</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few weeks back</a:t>
            </a:r>
            <a:r>
              <a:rPr lang="en-ZA" sz="1200" kern="1200" baseline="0" dirty="0" smtClean="0">
                <a:solidFill>
                  <a:schemeClr val="tx1"/>
                </a:solidFill>
                <a:effectLst/>
                <a:latin typeface="+mn-lt"/>
                <a:ea typeface="+mn-ea"/>
                <a:cs typeface="+mn-cs"/>
              </a:rPr>
              <a:t> some of us attended a training event called: Lead The Cause - where we were introduced to what is known as the Cause Circle - we write down the names of 3 lost friends above the Pray with Passion part of the circle and then we start to pray for them by name - asking God to reveal himself to them and help us get the chance to lead them to Jesus. We move to the next part of the Cause circle as we start to Pursue them with Love (when we start to do things that show them that we care about them we can move their name from the Pray section to the Pursue with Love section. Then at some point we start to Persuade them with Truth (maybe sharing our story or the Gospel story) and we can move their name to that part of the circle.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C6ACEF-CA4E-AB4E-9464-813C00EED10B}" type="slidenum">
              <a:rPr lang="en-US" smtClean="0"/>
              <a:t>4</a:t>
            </a:fld>
            <a:endParaRPr lang="en-US"/>
          </a:p>
        </p:txBody>
      </p:sp>
    </p:spTree>
    <p:extLst>
      <p:ext uri="{BB962C8B-B14F-4D97-AF65-F5344CB8AC3E}">
        <p14:creationId xmlns:p14="http://schemas.microsoft.com/office/powerpoint/2010/main" val="84305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800"/>
              </a:spcAft>
              <a:buNone/>
            </a:pPr>
            <a:r>
              <a:rPr lang="en-US" sz="1200" b="1" dirty="0" smtClean="0">
                <a:solidFill>
                  <a:schemeClr val="bg1"/>
                </a:solidFill>
                <a:effectLst>
                  <a:glow rad="139700">
                    <a:schemeClr val="tx1">
                      <a:alpha val="91000"/>
                    </a:schemeClr>
                  </a:glow>
                </a:effectLst>
              </a:rPr>
              <a:t>Activity: </a:t>
            </a:r>
            <a:r>
              <a:rPr lang="en-US" sz="1200" b="0" dirty="0" smtClean="0">
                <a:solidFill>
                  <a:schemeClr val="bg1"/>
                </a:solidFill>
                <a:effectLst>
                  <a:glow rad="139700">
                    <a:schemeClr val="tx1">
                      <a:alpha val="91000"/>
                    </a:schemeClr>
                  </a:glow>
                </a:effectLst>
              </a:rPr>
              <a:t>Think of 3 people and write their names on your Cause Circle. If you are already Pursuing them with Love or Persuading them with Truth you can write their names on that part of the circle.</a:t>
            </a:r>
            <a:endParaRPr lang="en-US" sz="1200" b="0" i="1" dirty="0">
              <a:solidFill>
                <a:srgbClr val="61FC0E"/>
              </a:solidFill>
              <a:effectLst>
                <a:glow rad="139700">
                  <a:schemeClr val="tx1">
                    <a:alpha val="91000"/>
                  </a:schemeClr>
                </a:glow>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video starts after this slide.</a:t>
            </a:r>
          </a:p>
        </p:txBody>
      </p:sp>
      <p:sp>
        <p:nvSpPr>
          <p:cNvPr id="4" name="Slide Number Placeholder 3"/>
          <p:cNvSpPr>
            <a:spLocks noGrp="1"/>
          </p:cNvSpPr>
          <p:nvPr>
            <p:ph type="sldNum" sz="quarter" idx="10"/>
          </p:nvPr>
        </p:nvSpPr>
        <p:spPr/>
        <p:txBody>
          <a:bodyPr/>
          <a:lstStyle/>
          <a:p>
            <a:fld id="{3BC6ACEF-CA4E-AB4E-9464-813C00EED10B}" type="slidenum">
              <a:rPr lang="en-US" smtClean="0"/>
              <a:t>6</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Shine Week 8. The video is 13 minutes</a:t>
            </a:r>
            <a:r>
              <a:rPr lang="en-US" baseline="0" dirty="0" smtClean="0"/>
              <a:t> in length.</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7</a:t>
            </a:fld>
            <a:endParaRPr lang="en-US"/>
          </a:p>
        </p:txBody>
      </p:sp>
    </p:spTree>
    <p:extLst>
      <p:ext uri="{BB962C8B-B14F-4D97-AF65-F5344CB8AC3E}">
        <p14:creationId xmlns:p14="http://schemas.microsoft.com/office/powerpoint/2010/main" val="84305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 our Replicate series about a year ago we learnt how to engage people on our circle.</a:t>
            </a:r>
            <a:r>
              <a:rPr lang="en-US" sz="1200" b="0" kern="1200" baseline="0" dirty="0" smtClean="0">
                <a:solidFill>
                  <a:schemeClr val="tx1"/>
                </a:solidFill>
                <a:effectLst/>
                <a:latin typeface="+mn-lt"/>
                <a:ea typeface="+mn-ea"/>
                <a:cs typeface="+mn-cs"/>
              </a:rPr>
              <a:t> There are 3 steps to follow: (1) </a:t>
            </a:r>
            <a:r>
              <a:rPr lang="en-US" sz="1200" b="0" kern="1200" dirty="0" smtClean="0">
                <a:solidFill>
                  <a:schemeClr val="tx1"/>
                </a:solidFill>
                <a:effectLst/>
                <a:latin typeface="+mn-lt"/>
                <a:ea typeface="+mn-ea"/>
                <a:cs typeface="+mn-cs"/>
              </a:rPr>
              <a:t>Ask great questions. (2) Admire something about them. (3) Admit you needed to be rescued. </a:t>
            </a:r>
            <a:r>
              <a:rPr lang="en-US" sz="1200" kern="1200" dirty="0" smtClean="0">
                <a:solidFill>
                  <a:schemeClr val="tx1"/>
                </a:solidFill>
                <a:effectLst/>
                <a:latin typeface="+mn-lt"/>
                <a:ea typeface="+mn-ea"/>
                <a:cs typeface="+mn-cs"/>
              </a:rPr>
              <a:t>These three steps will help us bring the gospel up more naturally.</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C6ACEF-CA4E-AB4E-9464-813C00EED10B}" type="slidenum">
              <a:rPr lang="en-US" smtClean="0"/>
              <a:t>8</a:t>
            </a:fld>
            <a:endParaRPr lang="en-US"/>
          </a:p>
        </p:txBody>
      </p:sp>
    </p:spTree>
    <p:extLst>
      <p:ext uri="{BB962C8B-B14F-4D97-AF65-F5344CB8AC3E}">
        <p14:creationId xmlns:p14="http://schemas.microsoft.com/office/powerpoint/2010/main" val="84305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600"/>
              </a:spcAft>
              <a:buClrTx/>
              <a:buSzTx/>
              <a:buFontTx/>
              <a:buNone/>
              <a:tabLst/>
              <a:defRPr/>
            </a:pPr>
            <a:r>
              <a:rPr lang="en-US" dirty="0" smtClean="0"/>
              <a:t>Pair Share: In pairs, answer the following question</a:t>
            </a:r>
            <a:r>
              <a:rPr lang="en-US" baseline="0" dirty="0" smtClean="0"/>
              <a:t> to help you with the Ask, Admire and Admit strategy: (1) What question can you ASK to start a spiritual conversation? (2) What can you ADMIRE about one of your lost friends? (3) What can you say to ADMIT you were lost and needed a </a:t>
            </a:r>
            <a:r>
              <a:rPr lang="en-US" baseline="0" dirty="0" err="1" smtClean="0"/>
              <a:t>Saviour</a:t>
            </a:r>
            <a:r>
              <a:rPr lang="en-US" baseline="0" dirty="0" smtClean="0"/>
              <a:t>?</a:t>
            </a:r>
            <a:endParaRPr lang="en-US" sz="1200" b="0" dirty="0" smtClean="0">
              <a:solidFill>
                <a:schemeClr val="bg1"/>
              </a:solidFill>
              <a:effectLst>
                <a:glow rad="139700">
                  <a:schemeClr val="tx1">
                    <a:alpha val="91000"/>
                  </a:schemeClr>
                </a:glow>
              </a:effectLst>
            </a:endParaRPr>
          </a:p>
        </p:txBody>
      </p:sp>
      <p:sp>
        <p:nvSpPr>
          <p:cNvPr id="4" name="Slide Number Placeholder 3"/>
          <p:cNvSpPr>
            <a:spLocks noGrp="1"/>
          </p:cNvSpPr>
          <p:nvPr>
            <p:ph type="sldNum" sz="quarter" idx="10"/>
          </p:nvPr>
        </p:nvSpPr>
        <p:spPr/>
        <p:txBody>
          <a:bodyPr/>
          <a:lstStyle/>
          <a:p>
            <a:fld id="{BCD39552-3B9A-2347-8563-9358DD46DCE9}" type="slidenum">
              <a:rPr lang="en-ZA" smtClean="0"/>
              <a:pPr/>
              <a:t>9</a:t>
            </a:fld>
            <a:endParaRPr lang="en-ZA"/>
          </a:p>
        </p:txBody>
      </p:sp>
    </p:spTree>
    <p:extLst>
      <p:ext uri="{BB962C8B-B14F-4D97-AF65-F5344CB8AC3E}">
        <p14:creationId xmlns:p14="http://schemas.microsoft.com/office/powerpoint/2010/main" val="97038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4065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9730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2619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7726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B66A1-6AC3-174C-93D8-3FF7231742FC}" type="datetimeFigureOut">
              <a:rPr lang="en-US" smtClean="0"/>
              <a:t>17/06/13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66459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2B66A1-6AC3-174C-93D8-3FF7231742FC}" type="datetimeFigureOut">
              <a:rPr lang="en-US" smtClean="0"/>
              <a:t>17/06/13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1895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B66A1-6AC3-174C-93D8-3FF7231742FC}" type="datetimeFigureOut">
              <a:rPr lang="en-US" smtClean="0"/>
              <a:t>17/06/13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2104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B66A1-6AC3-174C-93D8-3FF7231742FC}" type="datetimeFigureOut">
              <a:rPr lang="en-US" smtClean="0"/>
              <a:t>17/06/13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51410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B66A1-6AC3-174C-93D8-3FF7231742FC}" type="datetimeFigureOut">
              <a:rPr lang="en-US" smtClean="0"/>
              <a:t>17/06/13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45476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31798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16253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B66A1-6AC3-174C-93D8-3FF7231742FC}" type="datetimeFigureOut">
              <a:rPr lang="en-US" smtClean="0"/>
              <a:t>17/06/13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415E7-CF38-B046-A3B9-4E04574097B0}" type="slidenum">
              <a:rPr lang="en-US" smtClean="0"/>
              <a:t>‹#›</a:t>
            </a:fld>
            <a:endParaRPr lang="en-US"/>
          </a:p>
        </p:txBody>
      </p:sp>
    </p:spTree>
    <p:extLst>
      <p:ext uri="{BB962C8B-B14F-4D97-AF65-F5344CB8AC3E}">
        <p14:creationId xmlns:p14="http://schemas.microsoft.com/office/powerpoint/2010/main" val="357021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76607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519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23281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65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9990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05293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53309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943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49348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1899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84350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248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3010</TotalTime>
  <Words>472</Words>
  <Application>Microsoft Macintosh PowerPoint</Application>
  <PresentationFormat>On-screen Show (4:3)</PresentationFormat>
  <Paragraphs>24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Winn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Winn</dc:creator>
  <cp:lastModifiedBy>Mark Tittley</cp:lastModifiedBy>
  <cp:revision>151</cp:revision>
  <dcterms:created xsi:type="dcterms:W3CDTF">2015-10-29T16:17:09Z</dcterms:created>
  <dcterms:modified xsi:type="dcterms:W3CDTF">2017-06-13T11:13:15Z</dcterms:modified>
</cp:coreProperties>
</file>