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4" r:id="rId2"/>
    <p:sldId id="287" r:id="rId3"/>
    <p:sldId id="424" r:id="rId4"/>
    <p:sldId id="298" r:id="rId5"/>
    <p:sldId id="299" r:id="rId6"/>
    <p:sldId id="285" r:id="rId7"/>
    <p:sldId id="429" r:id="rId8"/>
    <p:sldId id="430" r:id="rId9"/>
    <p:sldId id="297" r:id="rId10"/>
    <p:sldId id="262" r:id="rId11"/>
    <p:sldId id="295" r:id="rId12"/>
    <p:sldId id="43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888" y="-104"/>
      </p:cViewPr>
      <p:guideLst>
        <p:guide orient="horz" pos="4190"/>
        <p:guide orient="horz" pos="433"/>
        <p:guide orient="horz" pos="1883"/>
        <p:guide pos="16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68CB-EDF6-CF46-8DF3-EAA766960B2A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6ACEF-CA4E-AB4E-9464-813C00EED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1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Shine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ヒラギノ角ゴ Pro W3" charset="0"/>
                <a:cs typeface="+mn-cs"/>
              </a:rPr>
              <a:t>Let’s Pray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ヒラギノ角ゴ Pro W3" charset="0"/>
              <a:cs typeface="+mn-cs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6B3F92D-277D-5848-9587-1315E8E5E6F5}" type="slidenum">
              <a:rPr lang="en-ZA">
                <a:latin typeface="Calibri" charset="0"/>
              </a:rPr>
              <a:pPr eaLnBrk="1" hangingPunct="1"/>
              <a:t>10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Week: We stay in the service after worship from next Sunday until the 30th July (after the holidays)!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1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Term: We will be </a:t>
            </a:r>
            <a:r>
              <a:rPr lang="en-US" dirty="0" smtClean="0"/>
              <a:t>presenting the </a:t>
            </a:r>
            <a:r>
              <a:rPr lang="en-US" dirty="0" smtClean="0"/>
              <a:t>Victory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week we learnt how to Pray, Pursue and Persuade our lost friends. We learnt how to have a spiritual conversation: Ask great questions,</a:t>
            </a:r>
            <a:r>
              <a:rPr lang="en-US" baseline="0" dirty="0" smtClean="0"/>
              <a:t> </a:t>
            </a:r>
            <a:r>
              <a:rPr lang="en-US" dirty="0" smtClean="0"/>
              <a:t>Admire something about them</a:t>
            </a:r>
            <a:r>
              <a:rPr lang="en-US" baseline="0" dirty="0" smtClean="0"/>
              <a:t> and </a:t>
            </a:r>
            <a:r>
              <a:rPr lang="en-US" dirty="0" smtClean="0"/>
              <a:t>Admit you needed</a:t>
            </a:r>
            <a:r>
              <a:rPr lang="en-US" baseline="0" dirty="0" smtClean="0"/>
              <a:t> a</a:t>
            </a:r>
            <a:r>
              <a:rPr lang="en-US" dirty="0" smtClean="0"/>
              <a:t> </a:t>
            </a:r>
            <a:r>
              <a:rPr lang="en-US" dirty="0" err="1" smtClean="0"/>
              <a:t>Saviour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we are going</a:t>
            </a:r>
            <a:r>
              <a:rPr lang="en-US" baseline="0" dirty="0" smtClean="0"/>
              <a:t> </a:t>
            </a:r>
            <a:r>
              <a:rPr lang="en-US" dirty="0" smtClean="0"/>
              <a:t>to talk about continuing</a:t>
            </a:r>
            <a:r>
              <a:rPr lang="en-US" baseline="0" dirty="0" smtClean="0"/>
              <a:t> the conversation.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video starts after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Shine Week 9. The video is 10 minutes</a:t>
            </a:r>
            <a:r>
              <a:rPr lang="en-US" baseline="0" dirty="0" smtClean="0"/>
              <a:t> in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6ACEF-CA4E-AB4E-9464-813C00EED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58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Pair Share: In pairs, answer the following question: (1) What do we do when we get these responses: Speed up, Slow Down or Stop? (2) Role play a gospel conversation with your partner where they don’t understand the GOSPEL. (3) Role play a gospel conversation with your partner where they understand the GOSPEL and you ask them: Is there anything holding you back from trusting in Jesus right now? (4) Pray for each other to shine with confidence!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bg1"/>
              </a:solidFill>
              <a:effectLst>
                <a:glow rad="139700">
                  <a:schemeClr val="tx1">
                    <a:alpha val="91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9552-3B9A-2347-8563-9358DD46DCE9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038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a summary of what we have learnt this term: (1) Create a Cause Circle so we can Pray with Passion, Pursue with Love and Persuade with Truth. (2) Start a Conversation with someone on our Cause Circle and Ask questions, Admire something about them and Admit we needed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Saviour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(3) Share your Story: Before - Then - After. (4) Share God’s Story with them: God Our Sins Paying Everyone Life. (5) Ask 2 Questions: The first question is: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it make sense to you?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they say “No”: Explain the gospel again. If they say “Yes”: ask the second question: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there anything holding you back from trusting in Jesus right now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(6) There are generally three responses to the gospel: (a) Some will Reject the Gospel - thank them for listening and move on to find someone else to share with. (b) Some will have more Questions - you could invite them to attend church on a Sunday morning to get answers to their questions. (c) Some will be ready to Accept Jesus right away - you can lead them in a prayer of salvation using the GOSPEL sentences as an outline.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8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Prayer of Salvation: If your friends is ready to receive Jesus as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Saviour you can pray them through a prayer like this one based on the Six Sentences: </a:t>
            </a:r>
            <a:r>
              <a:rPr lang="en-ZA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 God, thank you that you created me to be with you with you. I know that my sins separate me from you and that I cannot  remove my sins through good deeds. Thank you that Jesus died to pay for my sins and right now I put my trust  in you alone and I receive your free gift of eternal life. Thank you that eternal life starts now and lasts forever. Amen.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8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Challenge: </a:t>
            </a:r>
            <a:r>
              <a:rPr lang="en-US" dirty="0" smtClean="0"/>
              <a:t>Keep the conversations going with your lost friends.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9552-3B9A-2347-8563-9358DD46DCE9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038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5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5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4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6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66A1-6AC3-174C-93D8-3FF7231742FC}" type="datetimeFigureOut">
              <a:rPr lang="en-US" smtClean="0"/>
              <a:t>17/06/20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15E7-CF38-B046-A3B9-4E0457409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6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9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2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3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18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582</Words>
  <Application>Microsoft Macintosh PowerPoint</Application>
  <PresentationFormat>On-screen Show (4:3)</PresentationFormat>
  <Paragraphs>24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Winn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 Winn</dc:creator>
  <cp:lastModifiedBy>Mark Tittley</cp:lastModifiedBy>
  <cp:revision>165</cp:revision>
  <dcterms:created xsi:type="dcterms:W3CDTF">2015-10-29T16:17:09Z</dcterms:created>
  <dcterms:modified xsi:type="dcterms:W3CDTF">2017-06-20T13:41:52Z</dcterms:modified>
</cp:coreProperties>
</file>