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62" r:id="rId4"/>
    <p:sldId id="258" r:id="rId5"/>
    <p:sldId id="263"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A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81" d="100"/>
          <a:sy n="81" d="100"/>
        </p:scale>
        <p:origin x="-136" y="-80"/>
      </p:cViewPr>
      <p:guideLst>
        <p:guide orient="horz" pos="794"/>
        <p:guide pos="325"/>
        <p:guide pos="47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15B7E7-3F97-684B-A5A9-6C921195E5ED}" type="datetimeFigureOut">
              <a:rPr lang="en-US" smtClean="0"/>
              <a:t>15/08/15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9169F-E55B-CE46-989D-FFB240E301AB}" type="slidenum">
              <a:rPr lang="en-US" smtClean="0"/>
              <a:t>‹#›</a:t>
            </a:fld>
            <a:endParaRPr lang="en-US"/>
          </a:p>
        </p:txBody>
      </p:sp>
    </p:spTree>
    <p:extLst>
      <p:ext uri="{BB962C8B-B14F-4D97-AF65-F5344CB8AC3E}">
        <p14:creationId xmlns:p14="http://schemas.microsoft.com/office/powerpoint/2010/main" val="372782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Tonight is the first of 4 Show Me The Money sessions.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next four weeks we will be running the </a:t>
            </a:r>
            <a:r>
              <a:rPr lang="en-US" dirty="0" err="1" smtClean="0"/>
              <a:t>Heartlines</a:t>
            </a:r>
            <a:r>
              <a:rPr lang="en-US" dirty="0" smtClean="0"/>
              <a:t>’ “Show Me The Money” series. We will be looking at our values,</a:t>
            </a:r>
            <a:r>
              <a:rPr lang="en-US" baseline="0" dirty="0" smtClean="0"/>
              <a:t> attitudes and behaviour regarding money. We will cover three topics: Honesty, Thrift and Diligence.</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2</a:t>
            </a:fld>
            <a:endParaRPr lang="en-US"/>
          </a:p>
        </p:txBody>
      </p:sp>
    </p:spTree>
    <p:extLst>
      <p:ext uri="{BB962C8B-B14F-4D97-AF65-F5344CB8AC3E}">
        <p14:creationId xmlns:p14="http://schemas.microsoft.com/office/powerpoint/2010/main" val="129893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Welcome to newcomers</a:t>
            </a:r>
            <a:r>
              <a:rPr lang="en-ZA" baseline="0" dirty="0" smtClean="0">
                <a:latin typeface="Calibri" charset="0"/>
              </a:rPr>
              <a:t> and regulars.</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we are showing the movie: Nothing for </a:t>
            </a:r>
            <a:r>
              <a:rPr lang="en-US" dirty="0" err="1" smtClean="0"/>
              <a:t>Mahala</a:t>
            </a:r>
            <a:r>
              <a:rPr lang="en-US" dirty="0" smtClean="0"/>
              <a:t>. Popcorn and sweets will be served during the viewing of the movie. Sit back and enjoy the movie!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4</a:t>
            </a:fld>
            <a:endParaRPr lang="en-US"/>
          </a:p>
        </p:txBody>
      </p:sp>
    </p:spTree>
    <p:extLst>
      <p:ext uri="{BB962C8B-B14F-4D97-AF65-F5344CB8AC3E}">
        <p14:creationId xmlns:p14="http://schemas.microsoft.com/office/powerpoint/2010/main" val="2881140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Movie Talk: Here are some questions to discuss after viewing the movie: (1) What was the movie’s main message? (2) What kind of person was Axe in the beginning of the movie, how did he change and what caused him to change? (3) What kind of person was </a:t>
            </a:r>
            <a:r>
              <a:rPr lang="en-US" dirty="0" err="1" smtClean="0"/>
              <a:t>Reneilwe</a:t>
            </a:r>
            <a:r>
              <a:rPr lang="en-US" dirty="0" smtClean="0"/>
              <a:t>, what values were important to her and how did they affect how she lived? (4) How did the movie challenge your beliefs/behaviour? (5) Pray for one another.</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5</a:t>
            </a:fld>
            <a:endParaRPr lang="en-US"/>
          </a:p>
        </p:txBody>
      </p:sp>
    </p:spTree>
    <p:extLst>
      <p:ext uri="{BB962C8B-B14F-4D97-AF65-F5344CB8AC3E}">
        <p14:creationId xmlns:p14="http://schemas.microsoft.com/office/powerpoint/2010/main" val="288114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week we will be exploring Honesty!</a:t>
            </a:r>
            <a:endParaRPr lang="en-US" dirty="0"/>
          </a:p>
        </p:txBody>
      </p:sp>
      <p:sp>
        <p:nvSpPr>
          <p:cNvPr id="4" name="Slide Number Placeholder 3"/>
          <p:cNvSpPr>
            <a:spLocks noGrp="1"/>
          </p:cNvSpPr>
          <p:nvPr>
            <p:ph type="sldNum" sz="quarter" idx="10"/>
          </p:nvPr>
        </p:nvSpPr>
        <p:spPr/>
        <p:txBody>
          <a:bodyPr/>
          <a:lstStyle/>
          <a:p>
            <a:fld id="{7BE9169F-E55B-CE46-989D-FFB240E301AB}" type="slidenum">
              <a:rPr lang="en-US" smtClean="0"/>
              <a:t>6</a:t>
            </a:fld>
            <a:endParaRPr lang="en-US"/>
          </a:p>
        </p:txBody>
      </p:sp>
    </p:spTree>
    <p:extLst>
      <p:ext uri="{BB962C8B-B14F-4D97-AF65-F5344CB8AC3E}">
        <p14:creationId xmlns:p14="http://schemas.microsoft.com/office/powerpoint/2010/main" val="1298932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C79688-87F9-5040-A884-971673B47283}" type="datetimeFigureOut">
              <a:rPr lang="en-US" smtClean="0"/>
              <a:t>15/08/15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375213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79688-87F9-5040-A884-971673B47283}" type="datetimeFigureOut">
              <a:rPr lang="en-US" smtClean="0"/>
              <a:t>15/08/15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391765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79688-87F9-5040-A884-971673B47283}" type="datetimeFigureOut">
              <a:rPr lang="en-US" smtClean="0"/>
              <a:t>15/08/15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154179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79688-87F9-5040-A884-971673B47283}" type="datetimeFigureOut">
              <a:rPr lang="en-US" smtClean="0"/>
              <a:t>15/08/15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17166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C79688-87F9-5040-A884-971673B47283}" type="datetimeFigureOut">
              <a:rPr lang="en-US" smtClean="0"/>
              <a:t>15/08/15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269782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C79688-87F9-5040-A884-971673B47283}" type="datetimeFigureOut">
              <a:rPr lang="en-US" smtClean="0"/>
              <a:t>15/08/15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440549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C79688-87F9-5040-A884-971673B47283}" type="datetimeFigureOut">
              <a:rPr lang="en-US" smtClean="0"/>
              <a:t>15/08/15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3774249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C79688-87F9-5040-A884-971673B47283}" type="datetimeFigureOut">
              <a:rPr lang="en-US" smtClean="0"/>
              <a:t>15/08/15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415565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79688-87F9-5040-A884-971673B47283}" type="datetimeFigureOut">
              <a:rPr lang="en-US" smtClean="0"/>
              <a:t>15/08/15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56034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79688-87F9-5040-A884-971673B47283}" type="datetimeFigureOut">
              <a:rPr lang="en-US" smtClean="0"/>
              <a:t>15/08/15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344870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79688-87F9-5040-A884-971673B47283}" type="datetimeFigureOut">
              <a:rPr lang="en-US" smtClean="0"/>
              <a:t>15/08/15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8425F-05E1-3540-9402-35B087E8A441}" type="slidenum">
              <a:rPr lang="en-US" smtClean="0"/>
              <a:t>‹#›</a:t>
            </a:fld>
            <a:endParaRPr lang="en-US"/>
          </a:p>
        </p:txBody>
      </p:sp>
    </p:spTree>
    <p:extLst>
      <p:ext uri="{BB962C8B-B14F-4D97-AF65-F5344CB8AC3E}">
        <p14:creationId xmlns:p14="http://schemas.microsoft.com/office/powerpoint/2010/main" val="40624229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79688-87F9-5040-A884-971673B47283}" type="datetimeFigureOut">
              <a:rPr lang="en-US" smtClean="0"/>
              <a:t>15/08/15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8425F-05E1-3540-9402-35B087E8A441}" type="slidenum">
              <a:rPr lang="en-US" smtClean="0"/>
              <a:t>‹#›</a:t>
            </a:fld>
            <a:endParaRPr lang="en-US"/>
          </a:p>
        </p:txBody>
      </p:sp>
    </p:spTree>
    <p:extLst>
      <p:ext uri="{BB962C8B-B14F-4D97-AF65-F5344CB8AC3E}">
        <p14:creationId xmlns:p14="http://schemas.microsoft.com/office/powerpoint/2010/main" val="315383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TM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01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70266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20156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80411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66582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97693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391</TotalTime>
  <Words>206</Words>
  <Application>Microsoft Macintosh PowerPoint</Application>
  <PresentationFormat>On-screen Show (4:3)</PresentationFormat>
  <Paragraphs>13</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27</cp:revision>
  <dcterms:created xsi:type="dcterms:W3CDTF">2015-06-18T14:07:35Z</dcterms:created>
  <dcterms:modified xsi:type="dcterms:W3CDTF">2015-08-15T14:30:10Z</dcterms:modified>
</cp:coreProperties>
</file>