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8" d="100"/>
          <a:sy n="88" d="100"/>
        </p:scale>
        <p:origin x="-1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A67-5CCD-514D-B4D0-AA6592063C9E}" type="datetimeFigureOut">
              <a:rPr lang="en-US" smtClean="0"/>
              <a:t>15/08/15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001F-5F91-7A4A-879F-F27C178E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A67-5CCD-514D-B4D0-AA6592063C9E}" type="datetimeFigureOut">
              <a:rPr lang="en-US" smtClean="0"/>
              <a:t>15/08/15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001F-5F91-7A4A-879F-F27C178E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5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A67-5CCD-514D-B4D0-AA6592063C9E}" type="datetimeFigureOut">
              <a:rPr lang="en-US" smtClean="0"/>
              <a:t>15/08/15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001F-5F91-7A4A-879F-F27C178E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4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A67-5CCD-514D-B4D0-AA6592063C9E}" type="datetimeFigureOut">
              <a:rPr lang="en-US" smtClean="0"/>
              <a:t>15/08/15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001F-5F91-7A4A-879F-F27C178E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A67-5CCD-514D-B4D0-AA6592063C9E}" type="datetimeFigureOut">
              <a:rPr lang="en-US" smtClean="0"/>
              <a:t>15/08/15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001F-5F91-7A4A-879F-F27C178E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A67-5CCD-514D-B4D0-AA6592063C9E}" type="datetimeFigureOut">
              <a:rPr lang="en-US" smtClean="0"/>
              <a:t>15/08/15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001F-5F91-7A4A-879F-F27C178E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3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A67-5CCD-514D-B4D0-AA6592063C9E}" type="datetimeFigureOut">
              <a:rPr lang="en-US" smtClean="0"/>
              <a:t>15/08/15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001F-5F91-7A4A-879F-F27C178E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9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A67-5CCD-514D-B4D0-AA6592063C9E}" type="datetimeFigureOut">
              <a:rPr lang="en-US" smtClean="0"/>
              <a:t>15/08/15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001F-5F91-7A4A-879F-F27C178E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5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A67-5CCD-514D-B4D0-AA6592063C9E}" type="datetimeFigureOut">
              <a:rPr lang="en-US" smtClean="0"/>
              <a:t>15/08/15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001F-5F91-7A4A-879F-F27C178E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2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A67-5CCD-514D-B4D0-AA6592063C9E}" type="datetimeFigureOut">
              <a:rPr lang="en-US" smtClean="0"/>
              <a:t>15/08/15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001F-5F91-7A4A-879F-F27C178E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9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A67-5CCD-514D-B4D0-AA6592063C9E}" type="datetimeFigureOut">
              <a:rPr lang="en-US" smtClean="0"/>
              <a:t>15/08/15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001F-5F91-7A4A-879F-F27C178E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9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74A67-5CCD-514D-B4D0-AA6592063C9E}" type="datetimeFigureOut">
              <a:rPr lang="en-US" smtClean="0"/>
              <a:t>15/08/15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D001F-5F91-7A4A-879F-F27C178E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9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/IMG_0018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/IMG_0019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/IMG_0020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how/IMG_0022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/IMG_0025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how/IMG_0026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how/IMG_0027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how/IMG_0005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Show/IMG_0006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how/IMG_0007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/IMG_0012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/IMG_0013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/IMG_0014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how/IMG_0015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/IMG_001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TM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2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8.JPG" descr="/Users/marktittley/Desktop/_Show/IMG_001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3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9.JPG" descr="/Users/marktittley/Desktop/_Show/IMG_001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1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0.JPG" descr="/Users/marktittley/Desktop/_Show/IMG_002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2.JPG" descr="/Users/marktittley/Desktop/_Show/IMG_002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9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5.JPG" descr="/Users/marktittley/Desktop/_Show/IMG_002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6.JPG" descr="/Users/marktittley/Desktop/_Show/IMG_002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3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7.JPG" descr="/Users/marktittley/Desktop/_Show/IMG_002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5.JPG" descr="/Users/marktittley/Desktop/_Show/IMG_000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r="79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6.JPG" descr="/Users/marktittley/Desktop/_Show/IMG_000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5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7.JPG" descr="/Users/marktittley/Desktop/_Show/IMG_000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0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2.JPG" descr="/Users/marktittley/Desktop/_Show/IMG_001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9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3.JPG" descr="/Users/marktittley/Desktop/_Show/IMG_001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1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4.JPG" descr="/Users/marktittley/Desktop/_Show/IMG_001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2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5.JPG" descr="/Users/marktittley/Desktop/_Show/IMG_001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0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7.JPG" descr="/Users/marktittley/Desktop/_Show/IMG_001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6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2</cp:revision>
  <dcterms:created xsi:type="dcterms:W3CDTF">2015-08-15T14:33:38Z</dcterms:created>
  <dcterms:modified xsi:type="dcterms:W3CDTF">2015-08-15T14:45:16Z</dcterms:modified>
</cp:coreProperties>
</file>