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3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2" r:id="rId13"/>
    <p:sldId id="274" r:id="rId14"/>
    <p:sldId id="275" r:id="rId15"/>
    <p:sldId id="278" r:id="rId16"/>
    <p:sldId id="283" r:id="rId17"/>
    <p:sldId id="284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4" r:id="rId35"/>
    <p:sldId id="305" r:id="rId36"/>
    <p:sldId id="306" r:id="rId37"/>
    <p:sldId id="307" r:id="rId38"/>
    <p:sldId id="308" r:id="rId39"/>
    <p:sldId id="309" r:id="rId40"/>
    <p:sldId id="31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F95ED-0368-C844-8F22-15CA46661E54}" type="datetimeFigureOut">
              <a:rPr lang="en-US" smtClean="0"/>
              <a:t>15/08/22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53B89-FD35-174B-A079-6A67683D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file://localhost/Users/marktittley/Desktop/_Show/IMG_001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marktittley/Desktop/_Show/IMG_002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file://localhost/Users/marktittley/Desktop/_Show/IMG_0025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file://localhost/Users/marktittley/Desktop/_Show/IMG_002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marktittley/Desktop/_Show/IMG_0030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file://localhost/Users/marktittley/Desktop/_Show/IMG_00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Show/IMG_000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file://localhost/Users/marktittley/Desktop/_Show/IMG_0007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file://localhost/Users/marktittley/Desktop/_Show/IMG_000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file://localhost/Users/marktittley/Desktop/_Show/IMG_001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file://localhost/Users/marktittley/Desktop/_Show/IMG_0013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1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T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0.jpg" descr="/Users/marktittley/Desktop/_Show/IMG_002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6" r="11111"/>
          <a:stretch/>
        </p:blipFill>
        <p:spPr>
          <a:xfrm>
            <a:off x="-57150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2.jpg" descr="/Users/marktittley/Desktop/_Show/IMG_000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r="342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69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6.jpg" descr="/Users/marktittley/Desktop/_Show/IMG_0006.jpg"/>
          <p:cNvPicPr>
            <a:picLocks/>
          </p:cNvPicPr>
          <p:nvPr/>
        </p:nvPicPr>
        <p:blipFill rotWithShape="1">
          <a:blip r:embed="rId2" r:link="rId4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8.jpg" descr="/Users/marktittley/Desktop/_Show/IMG_000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4.jpg" descr="/Users/marktittley/Desktop/_Show/IMG_00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Macintosh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10</cp:revision>
  <dcterms:created xsi:type="dcterms:W3CDTF">2015-08-22T12:21:50Z</dcterms:created>
  <dcterms:modified xsi:type="dcterms:W3CDTF">2015-08-22T14:21:45Z</dcterms:modified>
</cp:coreProperties>
</file>