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4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8" r:id="rId17"/>
    <p:sldId id="279" r:id="rId18"/>
    <p:sldId id="280" r:id="rId19"/>
    <p:sldId id="284" r:id="rId20"/>
    <p:sldId id="286" r:id="rId21"/>
    <p:sldId id="288" r:id="rId22"/>
    <p:sldId id="290" r:id="rId23"/>
    <p:sldId id="291" r:id="rId24"/>
    <p:sldId id="296" r:id="rId25"/>
    <p:sldId id="298" r:id="rId26"/>
    <p:sldId id="303" r:id="rId27"/>
    <p:sldId id="306" r:id="rId28"/>
    <p:sldId id="310" r:id="rId29"/>
    <p:sldId id="311" r:id="rId30"/>
    <p:sldId id="312" r:id="rId31"/>
    <p:sldId id="313" r:id="rId32"/>
    <p:sldId id="318" r:id="rId33"/>
    <p:sldId id="320" r:id="rId34"/>
    <p:sldId id="321" r:id="rId35"/>
    <p:sldId id="326" r:id="rId36"/>
    <p:sldId id="328" r:id="rId37"/>
    <p:sldId id="330" r:id="rId38"/>
    <p:sldId id="333" r:id="rId39"/>
    <p:sldId id="334" r:id="rId40"/>
    <p:sldId id="335" r:id="rId41"/>
    <p:sldId id="336" r:id="rId42"/>
    <p:sldId id="337" r:id="rId43"/>
    <p:sldId id="340" r:id="rId44"/>
    <p:sldId id="341" r:id="rId45"/>
    <p:sldId id="346" r:id="rId46"/>
    <p:sldId id="34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88" autoAdjust="0"/>
  </p:normalViewPr>
  <p:slideViewPr>
    <p:cSldViewPr snapToGrid="0" snapToObjects="1">
      <p:cViewPr varScale="1">
        <p:scale>
          <a:sx n="73" d="100"/>
          <a:sy n="73" d="100"/>
        </p:scale>
        <p:origin x="-11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4C0B-4F38-7A49-AB55-5B03FBE14B39}" type="datetimeFigureOut">
              <a:rPr lang="en-US" smtClean="0"/>
              <a:t>15/08/29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FFC7D-1A2E-4F44-9431-4A73C97A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3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874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87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87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88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88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88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88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88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89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89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85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896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898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900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902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91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91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91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92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92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92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86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93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931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93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94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94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947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94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951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954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963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862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96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965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966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970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971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976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97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86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86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86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87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87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4.jpg" descr="/Users/marktittley/Desktop/_Show/IMG_08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5.jpg" descr="/Users/marktittley/Desktop/_Show/IMG_087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8.jpg" descr="/Users/marktittley/Desktop/_Show/IMG_087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2.jpg" descr="/Users/marktittley/Desktop/_Show/IMG_088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3.jpg" descr="/Users/marktittley/Desktop/_Show/IMG_08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4.jpg" descr="/Users/marktittley/Desktop/_Show/IMG_088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r="27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8.jpg" descr="/Users/marktittley/Desktop/_Show/IMG_088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9.jpg" descr="/Users/marktittley/Desktop/_Show/IMG_088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0.jpg" descr="/Users/marktittley/Desktop/_Show/IMG_089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4.jpg" descr="/Users/marktittley/Desktop/_Show/IMG_089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58.jpg" descr="/Users/marktittley/Desktop/_Show/IMG_085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65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0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6.jpg" descr="/Users/marktittley/Desktop/_Show/IMG_089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8.jpg" descr="/Users/marktittley/Desktop/_Show/IMG_089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00.jpg" descr="/Users/marktittley/Desktop/_Show/IMG_090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r="7595"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02.jpg" descr="/Users/marktittley/Desktop/_Show/IMG_09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11.jpg" descr="/Users/marktittley/Desktop/_Show/IMG_091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r="14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13.jpg" descr="/Users/marktittley/Desktop/_Show/IMG_091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r="21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18.jpg" descr="/Users/marktittley/Desktop/_Show/IMG_091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23.jpg" descr="/Users/marktittley/Desktop/_Show/IMG_09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27.jpg" descr="/Users/marktittley/Desktop/_Show/IMG_092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42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28.jpg" descr="/Users/marktittley/Desktop/_Show/IMG_092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1.jpg" descr="/Users/marktittley/Desktop/_Show/IMG_086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30.jpg" descr="/Users/marktittley/Desktop/_Show/IMG_09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8"/>
          <a:stretch/>
        </p:blipFill>
        <p:spPr>
          <a:xfrm>
            <a:off x="-161838" y="0"/>
            <a:ext cx="9305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31.jpg" descr="/Users/marktittley/Desktop/_Show/IMG_093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r="87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38.jpg" descr="/Users/marktittley/Desktop/_Show/IMG_093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0.jpg" descr="/Users/marktittley/Desktop/_Show/IMG_094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6"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1.jpg" descr="/Users/marktittley/Desktop/_Show/IMG_09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250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7.jpg" descr="/Users/marktittley/Desktop/_Show/IMG_094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9.jpg" descr="/Users/marktittley/Desktop/_Show/IMG_094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51.jpg" descr="/Users/marktittley/Desktop/_Show/IMG_09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54.jpg" descr="/Users/marktittley/Desktop/_Show/IMG_095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63.jpg" descr="/Users/marktittley/Desktop/_Show/IMG_09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2.jpg" descr="/Users/marktittley/Desktop/_Show/IMG_086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64.jpg" descr="/Users/marktittley/Desktop/_Show/IMG_096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65.jpg" descr="/Users/marktittley/Desktop/_Show/IMG_096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66.jpg" descr="/Users/marktittley/Desktop/_Show/IMG_096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70.jpg" descr="/Users/marktittley/Desktop/_Show/IMG_097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71.jpg" descr="/Users/marktittley/Desktop/_Show/IMG_097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50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76.jpg" descr="/Users/marktittley/Desktop/_Show/IMG_097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79.jpg" descr="/Users/marktittley/Desktop/_Show/IMG_097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r="726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3.jpg" descr="/Users/marktittley/Desktop/_Show/IMG_08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6.jpg" descr="/Users/marktittley/Desktop/_Show/IMG_08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1" y="0"/>
            <a:ext cx="9246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8.jpg" descr="/Users/marktittley/Desktop/_Show/IMG_086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2.jpg" descr="/Users/marktittley/Desktop/_Show/IMG_08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22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3.jpg" descr="/Users/marktittley/Desktop/_Show/IMG_087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6</cp:revision>
  <dcterms:created xsi:type="dcterms:W3CDTF">2015-08-29T15:56:38Z</dcterms:created>
  <dcterms:modified xsi:type="dcterms:W3CDTF">2015-08-29T17:03:39Z</dcterms:modified>
</cp:coreProperties>
</file>