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13" r:id="rId2"/>
    <p:sldId id="258" r:id="rId3"/>
    <p:sldId id="260" r:id="rId4"/>
    <p:sldId id="261" r:id="rId5"/>
    <p:sldId id="262" r:id="rId6"/>
    <p:sldId id="291" r:id="rId7"/>
    <p:sldId id="314" r:id="rId8"/>
    <p:sldId id="271" r:id="rId9"/>
    <p:sldId id="290" r:id="rId10"/>
    <p:sldId id="318" r:id="rId11"/>
    <p:sldId id="268" r:id="rId12"/>
    <p:sldId id="269" r:id="rId13"/>
    <p:sldId id="279" r:id="rId14"/>
    <p:sldId id="280" r:id="rId15"/>
    <p:sldId id="282" r:id="rId16"/>
    <p:sldId id="283" r:id="rId17"/>
    <p:sldId id="272" r:id="rId18"/>
    <p:sldId id="273" r:id="rId19"/>
    <p:sldId id="274" r:id="rId20"/>
    <p:sldId id="294" r:id="rId21"/>
    <p:sldId id="295" r:id="rId22"/>
    <p:sldId id="275" r:id="rId23"/>
    <p:sldId id="278" r:id="rId24"/>
    <p:sldId id="285" r:id="rId25"/>
    <p:sldId id="288" r:id="rId26"/>
    <p:sldId id="297" r:id="rId27"/>
    <p:sldId id="300" r:id="rId28"/>
    <p:sldId id="301" r:id="rId29"/>
    <p:sldId id="302" r:id="rId30"/>
    <p:sldId id="304" r:id="rId31"/>
    <p:sldId id="305" r:id="rId32"/>
    <p:sldId id="306" r:id="rId33"/>
    <p:sldId id="307" r:id="rId34"/>
    <p:sldId id="308" r:id="rId35"/>
    <p:sldId id="309" r:id="rId36"/>
    <p:sldId id="310" r:id="rId37"/>
    <p:sldId id="311" r:id="rId38"/>
    <p:sldId id="31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6" d="100"/>
          <a:sy n="76" d="100"/>
        </p:scale>
        <p:origin x="-11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B96AC0-5000-2641-BB79-A786D019E48D}" type="datetimeFigureOut">
              <a:rPr lang="en-US" smtClean="0"/>
              <a:t>15/09/05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E8347B-08E7-094D-B6C3-0D80374EF641}" type="slidenum">
              <a:rPr lang="en-US" smtClean="0"/>
              <a:t>‹#›</a:t>
            </a:fld>
            <a:endParaRPr lang="en-US"/>
          </a:p>
        </p:txBody>
      </p:sp>
    </p:spTree>
    <p:extLst>
      <p:ext uri="{BB962C8B-B14F-4D97-AF65-F5344CB8AC3E}">
        <p14:creationId xmlns:p14="http://schemas.microsoft.com/office/powerpoint/2010/main" val="21437636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b="0" kern="1200" dirty="0" smtClean="0">
                <a:solidFill>
                  <a:schemeClr val="tx1"/>
                </a:solidFill>
                <a:effectLst/>
                <a:latin typeface="+mn-lt"/>
                <a:ea typeface="+mn-ea"/>
                <a:cs typeface="+mn-cs"/>
              </a:rPr>
              <a:t>Sadly this was the last of 4 nights where we presented the Heartline's Show Me The Money series.</a:t>
            </a:r>
            <a:endParaRPr lang="en-ZA" b="0"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Coin Stack. The team has 2 minutes to stack all the coins that are provided into a free standing stack.</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10</a:t>
            </a:fld>
            <a:endParaRPr lang="en-US"/>
          </a:p>
        </p:txBody>
      </p:sp>
    </p:spTree>
    <p:extLst>
      <p:ext uri="{BB962C8B-B14F-4D97-AF65-F5344CB8AC3E}">
        <p14:creationId xmlns:p14="http://schemas.microsoft.com/office/powerpoint/2010/main" val="349048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Defy Gravity. The group is given 3 balloons and they have to keep them in the air for 2 minutes - without using their hands nor touching a balloon more than once at a time.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11</a:t>
            </a:fld>
            <a:endParaRPr lang="en-US"/>
          </a:p>
        </p:txBody>
      </p:sp>
    </p:spTree>
    <p:extLst>
      <p:ext uri="{BB962C8B-B14F-4D97-AF65-F5344CB8AC3E}">
        <p14:creationId xmlns:p14="http://schemas.microsoft.com/office/powerpoint/2010/main" val="168247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Defy Gravity. The group is given 3 balloons and they have to keep them in the air for 2 minutes - without using their hands nor touching a balloon more than once at a time.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12</a:t>
            </a:fld>
            <a:endParaRPr lang="en-US"/>
          </a:p>
        </p:txBody>
      </p:sp>
    </p:spTree>
    <p:extLst>
      <p:ext uri="{BB962C8B-B14F-4D97-AF65-F5344CB8AC3E}">
        <p14:creationId xmlns:p14="http://schemas.microsoft.com/office/powerpoint/2010/main" val="2376732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Defy Gravity. The group is given 3 balloons and they have to keep them in the air for 2 minutes - without using their hands nor touching a balloon more than once at a time.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13</a:t>
            </a:fld>
            <a:endParaRPr lang="en-US"/>
          </a:p>
        </p:txBody>
      </p:sp>
    </p:spTree>
    <p:extLst>
      <p:ext uri="{BB962C8B-B14F-4D97-AF65-F5344CB8AC3E}">
        <p14:creationId xmlns:p14="http://schemas.microsoft.com/office/powerpoint/2010/main" val="60343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Defy Gravity. The group is given 3 balloons and they have to keep them in the air for 2 minutes - without using their hands nor touching a balloon more than once at a time.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14</a:t>
            </a:fld>
            <a:endParaRPr lang="en-US"/>
          </a:p>
        </p:txBody>
      </p:sp>
    </p:spTree>
    <p:extLst>
      <p:ext uri="{BB962C8B-B14F-4D97-AF65-F5344CB8AC3E}">
        <p14:creationId xmlns:p14="http://schemas.microsoft.com/office/powerpoint/2010/main" val="2822869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Defy Gravity. The group is given 3 balloons and they have to keep them in the air for 2 minutes - without using their hands nor touching a balloon more than once at a time.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15</a:t>
            </a:fld>
            <a:endParaRPr lang="en-US"/>
          </a:p>
        </p:txBody>
      </p:sp>
    </p:spTree>
    <p:extLst>
      <p:ext uri="{BB962C8B-B14F-4D97-AF65-F5344CB8AC3E}">
        <p14:creationId xmlns:p14="http://schemas.microsoft.com/office/powerpoint/2010/main" val="3493332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Defy Gravity. The group is given 3 balloons and they have to keep them in the air for 2 minutes - without using their hands nor touching a balloon more than once at a time.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16</a:t>
            </a:fld>
            <a:endParaRPr lang="en-US"/>
          </a:p>
        </p:txBody>
      </p:sp>
    </p:spTree>
    <p:extLst>
      <p:ext uri="{BB962C8B-B14F-4D97-AF65-F5344CB8AC3E}">
        <p14:creationId xmlns:p14="http://schemas.microsoft.com/office/powerpoint/2010/main" val="89152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 Rally. The group is given table tennis bats and a ball and they have to keep the ball in the air for at least 50 hits.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17</a:t>
            </a:fld>
            <a:endParaRPr lang="en-US"/>
          </a:p>
        </p:txBody>
      </p:sp>
    </p:spTree>
    <p:extLst>
      <p:ext uri="{BB962C8B-B14F-4D97-AF65-F5344CB8AC3E}">
        <p14:creationId xmlns:p14="http://schemas.microsoft.com/office/powerpoint/2010/main" val="3818718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 Rally. The group is given table tennis bats and a ball and they have to keep the ball in the air for at least 50 hits.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18</a:t>
            </a:fld>
            <a:endParaRPr lang="en-US"/>
          </a:p>
        </p:txBody>
      </p:sp>
    </p:spTree>
    <p:extLst>
      <p:ext uri="{BB962C8B-B14F-4D97-AF65-F5344CB8AC3E}">
        <p14:creationId xmlns:p14="http://schemas.microsoft.com/office/powerpoint/2010/main" val="2697338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 Rally. The group is given table tennis bats and a ball and they have to keep the ball in the air for at least 50 hits.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19</a:t>
            </a:fld>
            <a:endParaRPr lang="en-US"/>
          </a:p>
        </p:txBody>
      </p:sp>
    </p:spTree>
    <p:extLst>
      <p:ext uri="{BB962C8B-B14F-4D97-AF65-F5344CB8AC3E}">
        <p14:creationId xmlns:p14="http://schemas.microsoft.com/office/powerpoint/2010/main" val="284889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Danielle welcoming a newcomers - Lao, a friend of Ryan.</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a:t>
            </a:fld>
            <a:endParaRPr lang="en-US"/>
          </a:p>
        </p:txBody>
      </p:sp>
    </p:spTree>
    <p:extLst>
      <p:ext uri="{BB962C8B-B14F-4D97-AF65-F5344CB8AC3E}">
        <p14:creationId xmlns:p14="http://schemas.microsoft.com/office/powerpoint/2010/main" val="1061421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 Rally. The group is given table tennis bats and a ball and they have to keep the ball in the air for at least 50 hits.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20</a:t>
            </a:fld>
            <a:endParaRPr lang="en-US"/>
          </a:p>
        </p:txBody>
      </p:sp>
    </p:spTree>
    <p:extLst>
      <p:ext uri="{BB962C8B-B14F-4D97-AF65-F5344CB8AC3E}">
        <p14:creationId xmlns:p14="http://schemas.microsoft.com/office/powerpoint/2010/main" val="254328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 Rally. The group is given table tennis bats and a ball and they have to keep the ball in the air for at least 50 hits.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21</a:t>
            </a:fld>
            <a:endParaRPr lang="en-US"/>
          </a:p>
        </p:txBody>
      </p:sp>
    </p:spTree>
    <p:extLst>
      <p:ext uri="{BB962C8B-B14F-4D97-AF65-F5344CB8AC3E}">
        <p14:creationId xmlns:p14="http://schemas.microsoft.com/office/powerpoint/2010/main" val="333683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Needle Thread. The group is given a piece of cotton and each person gets a needle. They have 2 minutes to thread the cotton through all the needles.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22</a:t>
            </a:fld>
            <a:endParaRPr lang="en-US"/>
          </a:p>
        </p:txBody>
      </p:sp>
    </p:spTree>
    <p:extLst>
      <p:ext uri="{BB962C8B-B14F-4D97-AF65-F5344CB8AC3E}">
        <p14:creationId xmlns:p14="http://schemas.microsoft.com/office/powerpoint/2010/main" val="2594876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Needle Thread. The group is given a piece of cotton and each person gets a needle. They have 2 minutes to thread the cotton through all the needles.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23</a:t>
            </a:fld>
            <a:endParaRPr lang="en-US"/>
          </a:p>
        </p:txBody>
      </p:sp>
    </p:spTree>
    <p:extLst>
      <p:ext uri="{BB962C8B-B14F-4D97-AF65-F5344CB8AC3E}">
        <p14:creationId xmlns:p14="http://schemas.microsoft.com/office/powerpoint/2010/main" val="4265328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Knot: The group forms a circle, everyone reaches into the center with their right hand, and grabs someone else’s hand. Next they use their left hands to grab another person’s hand. No one should be holding the same person’s hands. This is a human knot. Now they have to untangle themselves and reform the circle without letting go of their partner’s hand.</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24</a:t>
            </a:fld>
            <a:endParaRPr lang="en-US"/>
          </a:p>
        </p:txBody>
      </p:sp>
    </p:spTree>
    <p:extLst>
      <p:ext uri="{BB962C8B-B14F-4D97-AF65-F5344CB8AC3E}">
        <p14:creationId xmlns:p14="http://schemas.microsoft.com/office/powerpoint/2010/main" val="399709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Knot: The group forms a circle, everyone reaches into the center with their right hand, and grabs someone else’s hand. Next they use their left hands to grab another person’s hand. No one should be holding the same person’s hands. This is a human knot. Now they have to untangle themselves and reform the circle without letting go of their partner’s hand.</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25</a:t>
            </a:fld>
            <a:endParaRPr lang="en-US"/>
          </a:p>
        </p:txBody>
      </p:sp>
    </p:spTree>
    <p:extLst>
      <p:ext uri="{BB962C8B-B14F-4D97-AF65-F5344CB8AC3E}">
        <p14:creationId xmlns:p14="http://schemas.microsoft.com/office/powerpoint/2010/main" val="3434529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Knot: The group forms a circle, everyone reaches into the center with their right hand, and grabs someone else’s hand. Next they use their left hands to grab another person’s hand. No one should be holding the same person’s hands. This is a human knot. Now they have to untangle themselves and reform the circle without letting go of their partner’s hand.</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26</a:t>
            </a:fld>
            <a:endParaRPr lang="en-US"/>
          </a:p>
        </p:txBody>
      </p:sp>
    </p:spTree>
    <p:extLst>
      <p:ext uri="{BB962C8B-B14F-4D97-AF65-F5344CB8AC3E}">
        <p14:creationId xmlns:p14="http://schemas.microsoft.com/office/powerpoint/2010/main" val="561469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CJ leading the debrief of the </a:t>
            </a:r>
            <a:r>
              <a:rPr lang="en-US" dirty="0" smtClean="0"/>
              <a:t>Boot Camp </a:t>
            </a:r>
            <a:r>
              <a:rPr lang="en-US" dirty="0" smtClean="0"/>
              <a:t>experience - with these question: (1) Was it hard or easy to do the challenges? (2) What made you keep going? (3) How did it feel when you persevered?</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27</a:t>
            </a:fld>
            <a:endParaRPr lang="en-US"/>
          </a:p>
        </p:txBody>
      </p:sp>
    </p:spTree>
    <p:extLst>
      <p:ext uri="{BB962C8B-B14F-4D97-AF65-F5344CB8AC3E}">
        <p14:creationId xmlns:p14="http://schemas.microsoft.com/office/powerpoint/2010/main" val="1597084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discussing the movie </a:t>
            </a:r>
            <a:r>
              <a:rPr lang="en-US" dirty="0" smtClean="0"/>
              <a:t>clip</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28</a:t>
            </a:fld>
            <a:endParaRPr lang="en-US"/>
          </a:p>
        </p:txBody>
      </p:sp>
    </p:spTree>
    <p:extLst>
      <p:ext uri="{BB962C8B-B14F-4D97-AF65-F5344CB8AC3E}">
        <p14:creationId xmlns:p14="http://schemas.microsoft.com/office/powerpoint/2010/main" val="452578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discussing the movie </a:t>
            </a:r>
            <a:r>
              <a:rPr lang="en-US" dirty="0" smtClean="0"/>
              <a:t>clip</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29</a:t>
            </a:fld>
            <a:endParaRPr lang="en-US"/>
          </a:p>
        </p:txBody>
      </p:sp>
    </p:spTree>
    <p:extLst>
      <p:ext uri="{BB962C8B-B14F-4D97-AF65-F5344CB8AC3E}">
        <p14:creationId xmlns:p14="http://schemas.microsoft.com/office/powerpoint/2010/main" val="2395439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the enthusiastic audience.	</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a:t>
            </a:fld>
            <a:endParaRPr lang="en-US"/>
          </a:p>
        </p:txBody>
      </p:sp>
    </p:spTree>
    <p:extLst>
      <p:ext uri="{BB962C8B-B14F-4D97-AF65-F5344CB8AC3E}">
        <p14:creationId xmlns:p14="http://schemas.microsoft.com/office/powerpoint/2010/main" val="1021972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discussing the movie </a:t>
            </a:r>
            <a:r>
              <a:rPr lang="en-US" dirty="0" smtClean="0"/>
              <a:t>clip</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30</a:t>
            </a:fld>
            <a:endParaRPr lang="en-US"/>
          </a:p>
        </p:txBody>
      </p:sp>
    </p:spTree>
    <p:extLst>
      <p:ext uri="{BB962C8B-B14F-4D97-AF65-F5344CB8AC3E}">
        <p14:creationId xmlns:p14="http://schemas.microsoft.com/office/powerpoint/2010/main" val="2189815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discussing the movie </a:t>
            </a:r>
            <a:r>
              <a:rPr lang="en-US" dirty="0" smtClean="0"/>
              <a:t>clip</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31</a:t>
            </a:fld>
            <a:endParaRPr lang="en-US"/>
          </a:p>
        </p:txBody>
      </p:sp>
    </p:spTree>
    <p:extLst>
      <p:ext uri="{BB962C8B-B14F-4D97-AF65-F5344CB8AC3E}">
        <p14:creationId xmlns:p14="http://schemas.microsoft.com/office/powerpoint/2010/main" val="1437723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discussing the movie </a:t>
            </a:r>
            <a:r>
              <a:rPr lang="en-US" dirty="0" smtClean="0"/>
              <a:t>clip</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32</a:t>
            </a:fld>
            <a:endParaRPr lang="en-US"/>
          </a:p>
        </p:txBody>
      </p:sp>
    </p:spTree>
    <p:extLst>
      <p:ext uri="{BB962C8B-B14F-4D97-AF65-F5344CB8AC3E}">
        <p14:creationId xmlns:p14="http://schemas.microsoft.com/office/powerpoint/2010/main" val="468423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discussing the movie </a:t>
            </a:r>
            <a:r>
              <a:rPr lang="en-US" dirty="0" smtClean="0"/>
              <a:t>clip</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33</a:t>
            </a:fld>
            <a:endParaRPr lang="en-US"/>
          </a:p>
        </p:txBody>
      </p:sp>
    </p:spTree>
    <p:extLst>
      <p:ext uri="{BB962C8B-B14F-4D97-AF65-F5344CB8AC3E}">
        <p14:creationId xmlns:p14="http://schemas.microsoft.com/office/powerpoint/2010/main" val="1240138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Lorraine introducing the idea of diligence. (1) Working hard and doing your absolute best, with enthusiasm and excellence. (2) The value that drives one to earn one’s money in a way that is </a:t>
            </a:r>
            <a:r>
              <a:rPr lang="en-US" dirty="0" err="1" smtClean="0"/>
              <a:t>honourable</a:t>
            </a:r>
            <a:r>
              <a:rPr lang="en-US" dirty="0" smtClean="0"/>
              <a:t>. (3) Persevering to overcome obstacles; being responsible with money and future-minded when it comes to saving. (4) Being diligent about school work and taking pride in your work.</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34</a:t>
            </a:fld>
            <a:endParaRPr lang="en-US"/>
          </a:p>
        </p:txBody>
      </p:sp>
    </p:spTree>
    <p:extLst>
      <p:ext uri="{BB962C8B-B14F-4D97-AF65-F5344CB8AC3E}">
        <p14:creationId xmlns:p14="http://schemas.microsoft.com/office/powerpoint/2010/main" val="2016461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Tama introducing the Bible discussion on diligence.</a:t>
            </a:r>
          </a:p>
          <a:p>
            <a:r>
              <a:rPr lang="en-US" dirty="0" smtClean="0"/>
              <a:t>1. Read Proverbs 13:11 (Good News Translation). “The more easily you get your wealth, the sooner you will lose it. The harder it is to earn, the more you will have.” (a) What do you think Axe could have learnt from this Bible verse? (b) Do you agree that the harder you work for something, the more you appreciate it? Give reasons for your answer.</a:t>
            </a:r>
          </a:p>
          <a:p>
            <a:endParaRPr lang="en-US" dirty="0" smtClean="0"/>
          </a:p>
          <a:p>
            <a:r>
              <a:rPr lang="en-US" dirty="0" smtClean="0"/>
              <a:t>2. Read Proverbs 12:27. “A slothful (lazy) man will not catch his prey, but the diligent man will get precious wealth.” (1) Reneilwe might not be earning much but she works hard at her job. In which ways would this verse inspire her? (b) What does this verse tell us about working hard and achieving success?</a:t>
            </a:r>
          </a:p>
          <a:p>
            <a:endParaRPr lang="en-US" dirty="0" smtClean="0"/>
          </a:p>
          <a:p>
            <a:r>
              <a:rPr lang="en-US" dirty="0" smtClean="0"/>
              <a:t>3. Read Proverbs 10:5 (TLB). “A wise youth makes hay while the sun shines, but what a shame to see a lad who sleeps away his hour of opportunity.” (a) What does this Bible verse tell us about being diligent? (b) In which ways could we live out this verse at school, place of study, and in how we earn our money?</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35</a:t>
            </a:fld>
            <a:endParaRPr lang="en-US"/>
          </a:p>
        </p:txBody>
      </p:sp>
    </p:spTree>
    <p:extLst>
      <p:ext uri="{BB962C8B-B14F-4D97-AF65-F5344CB8AC3E}">
        <p14:creationId xmlns:p14="http://schemas.microsoft.com/office/powerpoint/2010/main" val="1286984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Cristal challenged us to find examples of people acting out the three values we explored in this series (Honesty, Thrift and Diligence) and take a photo to post on Facebook.</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36</a:t>
            </a:fld>
            <a:endParaRPr lang="en-US"/>
          </a:p>
        </p:txBody>
      </p:sp>
    </p:spTree>
    <p:extLst>
      <p:ext uri="{BB962C8B-B14F-4D97-AF65-F5344CB8AC3E}">
        <p14:creationId xmlns:p14="http://schemas.microsoft.com/office/powerpoint/2010/main" val="3675307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Tiague</a:t>
            </a:r>
            <a:r>
              <a:rPr lang="en-US" dirty="0" smtClean="0"/>
              <a:t> leading us in reflection using the following questions: </a:t>
            </a:r>
          </a:p>
          <a:p>
            <a:r>
              <a:rPr lang="en-US" dirty="0" smtClean="0"/>
              <a:t>• Would your parents, teachers, sports coaches and friends describe you as a hard worker?</a:t>
            </a:r>
          </a:p>
          <a:p>
            <a:r>
              <a:rPr lang="en-US" dirty="0" smtClean="0"/>
              <a:t>• When you face obstacles, do you give up easily or do you persevere?</a:t>
            </a:r>
          </a:p>
          <a:p>
            <a:r>
              <a:rPr lang="en-US" dirty="0" smtClean="0"/>
              <a:t>• Have you started something (projects, savings, joined a club, etc.) and given up too easily? Why?</a:t>
            </a:r>
          </a:p>
          <a:p>
            <a:r>
              <a:rPr lang="en-US" dirty="0" smtClean="0"/>
              <a:t>• How diligent and persevering do you want to be as a person in the future?</a:t>
            </a:r>
          </a:p>
          <a:p>
            <a:r>
              <a:rPr lang="en-US" dirty="0" smtClean="0"/>
              <a:t>• What habits can you develop now to help you be hard working and diligent in the future?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37</a:t>
            </a:fld>
            <a:endParaRPr lang="en-US"/>
          </a:p>
        </p:txBody>
      </p:sp>
    </p:spTree>
    <p:extLst>
      <p:ext uri="{BB962C8B-B14F-4D97-AF65-F5344CB8AC3E}">
        <p14:creationId xmlns:p14="http://schemas.microsoft.com/office/powerpoint/2010/main" val="2276473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Hannah closing the session in prayer: Almighty God, thank you that you want us to be successful and are willing to partner with us to make it happen. Please help us to make wise choices that will result in us being hard working, diligent and persevering. In Jesus’ name. </a:t>
            </a:r>
            <a:r>
              <a:rPr lang="en-US" smtClean="0"/>
              <a:t>Amen</a:t>
            </a:r>
            <a:endParaRPr lang="en-US"/>
          </a:p>
        </p:txBody>
      </p:sp>
      <p:sp>
        <p:nvSpPr>
          <p:cNvPr id="4" name="Slide Number Placeholder 3"/>
          <p:cNvSpPr>
            <a:spLocks noGrp="1"/>
          </p:cNvSpPr>
          <p:nvPr>
            <p:ph type="sldNum" sz="quarter" idx="10"/>
          </p:nvPr>
        </p:nvSpPr>
        <p:spPr/>
        <p:txBody>
          <a:bodyPr/>
          <a:lstStyle/>
          <a:p>
            <a:fld id="{6BE8347B-08E7-094D-B6C3-0D80374EF641}" type="slidenum">
              <a:rPr lang="en-US" smtClean="0"/>
              <a:t>38</a:t>
            </a:fld>
            <a:endParaRPr lang="en-US"/>
          </a:p>
        </p:txBody>
      </p:sp>
    </p:spTree>
    <p:extLst>
      <p:ext uri="{BB962C8B-B14F-4D97-AF65-F5344CB8AC3E}">
        <p14:creationId xmlns:p14="http://schemas.microsoft.com/office/powerpoint/2010/main" val="121110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CJ did a fantastic job introducing the </a:t>
            </a:r>
            <a:r>
              <a:rPr lang="en-US" dirty="0" err="1" smtClean="0"/>
              <a:t>Bookcamp</a:t>
            </a:r>
            <a:r>
              <a:rPr lang="en-US" dirty="0" smtClean="0"/>
              <a:t> part of the program where there were 6 mental/physical challenges that groups had to compete in 2 minutes.</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4</a:t>
            </a:fld>
            <a:endParaRPr lang="en-US"/>
          </a:p>
        </p:txBody>
      </p:sp>
    </p:spTree>
    <p:extLst>
      <p:ext uri="{BB962C8B-B14F-4D97-AF65-F5344CB8AC3E}">
        <p14:creationId xmlns:p14="http://schemas.microsoft.com/office/powerpoint/2010/main" val="168505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Puzzle Build. The group has 2 minutes to build a jigsaw puzzle without using the picture.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5</a:t>
            </a:fld>
            <a:endParaRPr lang="en-US"/>
          </a:p>
        </p:txBody>
      </p:sp>
    </p:spTree>
    <p:extLst>
      <p:ext uri="{BB962C8B-B14F-4D97-AF65-F5344CB8AC3E}">
        <p14:creationId xmlns:p14="http://schemas.microsoft.com/office/powerpoint/2010/main" val="405067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Puzzle Build. The group has 2 minutes to build a jigsaw puzzle without using the picture.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6</a:t>
            </a:fld>
            <a:endParaRPr lang="en-US"/>
          </a:p>
        </p:txBody>
      </p:sp>
    </p:spTree>
    <p:extLst>
      <p:ext uri="{BB962C8B-B14F-4D97-AF65-F5344CB8AC3E}">
        <p14:creationId xmlns:p14="http://schemas.microsoft.com/office/powerpoint/2010/main" val="368200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Puzzle Build. The group has 2 minutes to build a jigsaw puzzle without using the picture.</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7</a:t>
            </a:fld>
            <a:endParaRPr lang="en-US"/>
          </a:p>
        </p:txBody>
      </p:sp>
    </p:spTree>
    <p:extLst>
      <p:ext uri="{BB962C8B-B14F-4D97-AF65-F5344CB8AC3E}">
        <p14:creationId xmlns:p14="http://schemas.microsoft.com/office/powerpoint/2010/main" val="374119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Coin Stack. The team has 2 minutes to stack all the coins that are provided into a free standing stack.</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8</a:t>
            </a:fld>
            <a:endParaRPr lang="en-US"/>
          </a:p>
        </p:txBody>
      </p:sp>
    </p:spTree>
    <p:extLst>
      <p:ext uri="{BB962C8B-B14F-4D97-AF65-F5344CB8AC3E}">
        <p14:creationId xmlns:p14="http://schemas.microsoft.com/office/powerpoint/2010/main" val="65894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Coin Stack. The team has 2 minutes to stack all the coins that are provided into a free standing stack.</a:t>
            </a:r>
            <a:endParaRPr lang="en-US" dirty="0"/>
          </a:p>
        </p:txBody>
      </p:sp>
      <p:sp>
        <p:nvSpPr>
          <p:cNvPr id="4" name="Slide Number Placeholder 3"/>
          <p:cNvSpPr>
            <a:spLocks noGrp="1"/>
          </p:cNvSpPr>
          <p:nvPr>
            <p:ph type="sldNum" sz="quarter" idx="10"/>
          </p:nvPr>
        </p:nvSpPr>
        <p:spPr/>
        <p:txBody>
          <a:bodyPr/>
          <a:lstStyle/>
          <a:p>
            <a:fld id="{6BE8347B-08E7-094D-B6C3-0D80374EF641}" type="slidenum">
              <a:rPr lang="en-US" smtClean="0"/>
              <a:t>9</a:t>
            </a:fld>
            <a:endParaRPr lang="en-US"/>
          </a:p>
        </p:txBody>
      </p:sp>
    </p:spTree>
    <p:extLst>
      <p:ext uri="{BB962C8B-B14F-4D97-AF65-F5344CB8AC3E}">
        <p14:creationId xmlns:p14="http://schemas.microsoft.com/office/powerpoint/2010/main" val="121484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C5E3BB-A8DD-7346-9581-D84579BB90D7}" type="datetimeFigureOut">
              <a:rPr lang="en-US" smtClean="0"/>
              <a:t>15/09/05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732538221"/>
      </p:ext>
    </p:extLst>
  </p:cSld>
  <p:clrMapOvr>
    <a:masterClrMapping/>
  </p:clrMapOvr>
  <p:transition xmlns:p14="http://schemas.microsoft.com/office/powerpoint/2010/main" advClick="0" advTm="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5E3BB-A8DD-7346-9581-D84579BB90D7}" type="datetimeFigureOut">
              <a:rPr lang="en-US" smtClean="0"/>
              <a:t>15/09/05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22182738"/>
      </p:ext>
    </p:extLst>
  </p:cSld>
  <p:clrMapOvr>
    <a:masterClrMapping/>
  </p:clrMapOvr>
  <p:transition xmlns:p14="http://schemas.microsoft.com/office/powerpoint/2010/main" advClick="0" advTm="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5E3BB-A8DD-7346-9581-D84579BB90D7}" type="datetimeFigureOut">
              <a:rPr lang="en-US" smtClean="0"/>
              <a:t>15/09/05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1219788180"/>
      </p:ext>
    </p:extLst>
  </p:cSld>
  <p:clrMapOvr>
    <a:masterClrMapping/>
  </p:clrMapOvr>
  <p:transition xmlns:p14="http://schemas.microsoft.com/office/powerpoint/2010/main" advClick="0" advTm="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5E3BB-A8DD-7346-9581-D84579BB90D7}" type="datetimeFigureOut">
              <a:rPr lang="en-US" smtClean="0"/>
              <a:t>15/09/05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2303678978"/>
      </p:ext>
    </p:extLst>
  </p:cSld>
  <p:clrMapOvr>
    <a:masterClrMapping/>
  </p:clrMapOvr>
  <p:transition xmlns:p14="http://schemas.microsoft.com/office/powerpoint/2010/main" advClick="0" advTm="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C5E3BB-A8DD-7346-9581-D84579BB90D7}" type="datetimeFigureOut">
              <a:rPr lang="en-US" smtClean="0"/>
              <a:t>15/09/05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417151584"/>
      </p:ext>
    </p:extLst>
  </p:cSld>
  <p:clrMapOvr>
    <a:masterClrMapping/>
  </p:clrMapOvr>
  <p:transition xmlns:p14="http://schemas.microsoft.com/office/powerpoint/2010/main" advClick="0" advTm="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C5E3BB-A8DD-7346-9581-D84579BB90D7}" type="datetimeFigureOut">
              <a:rPr lang="en-US" smtClean="0"/>
              <a:t>15/09/05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1225260364"/>
      </p:ext>
    </p:extLst>
  </p:cSld>
  <p:clrMapOvr>
    <a:masterClrMapping/>
  </p:clrMapOvr>
  <p:transition xmlns:p14="http://schemas.microsoft.com/office/powerpoint/2010/main" advClick="0" advTm="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C5E3BB-A8DD-7346-9581-D84579BB90D7}" type="datetimeFigureOut">
              <a:rPr lang="en-US" smtClean="0"/>
              <a:t>15/09/05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3602306312"/>
      </p:ext>
    </p:extLst>
  </p:cSld>
  <p:clrMapOvr>
    <a:masterClrMapping/>
  </p:clrMapOvr>
  <p:transition xmlns:p14="http://schemas.microsoft.com/office/powerpoint/2010/main" advClick="0" advTm="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C5E3BB-A8DD-7346-9581-D84579BB90D7}" type="datetimeFigureOut">
              <a:rPr lang="en-US" smtClean="0"/>
              <a:t>15/09/05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1357023379"/>
      </p:ext>
    </p:extLst>
  </p:cSld>
  <p:clrMapOvr>
    <a:masterClrMapping/>
  </p:clrMapOvr>
  <p:transition xmlns:p14="http://schemas.microsoft.com/office/powerpoint/2010/main" advClick="0" advTm="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5E3BB-A8DD-7346-9581-D84579BB90D7}" type="datetimeFigureOut">
              <a:rPr lang="en-US" smtClean="0"/>
              <a:t>15/09/05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1017198038"/>
      </p:ext>
    </p:extLst>
  </p:cSld>
  <p:clrMapOvr>
    <a:masterClrMapping/>
  </p:clrMapOvr>
  <p:transition xmlns:p14="http://schemas.microsoft.com/office/powerpoint/2010/main" advClick="0" advTm="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5E3BB-A8DD-7346-9581-D84579BB90D7}" type="datetimeFigureOut">
              <a:rPr lang="en-US" smtClean="0"/>
              <a:t>15/09/05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3307251321"/>
      </p:ext>
    </p:extLst>
  </p:cSld>
  <p:clrMapOvr>
    <a:masterClrMapping/>
  </p:clrMapOvr>
  <p:transition xmlns:p14="http://schemas.microsoft.com/office/powerpoint/2010/main" advClick="0" advTm="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5E3BB-A8DD-7346-9581-D84579BB90D7}" type="datetimeFigureOut">
              <a:rPr lang="en-US" smtClean="0"/>
              <a:t>15/09/05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2F3706-D9F4-2843-B366-888EDCD0D0A9}" type="slidenum">
              <a:rPr lang="en-US" smtClean="0"/>
              <a:t>‹#›</a:t>
            </a:fld>
            <a:endParaRPr lang="en-US"/>
          </a:p>
        </p:txBody>
      </p:sp>
    </p:spTree>
    <p:extLst>
      <p:ext uri="{BB962C8B-B14F-4D97-AF65-F5344CB8AC3E}">
        <p14:creationId xmlns:p14="http://schemas.microsoft.com/office/powerpoint/2010/main" val="2385626761"/>
      </p:ext>
    </p:extLst>
  </p:cSld>
  <p:clrMapOvr>
    <a:masterClrMapping/>
  </p:clrMapOvr>
  <p:transition xmlns:p14="http://schemas.microsoft.com/office/powerpoint/2010/main" advClick="0" advTm="2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5E3BB-A8DD-7346-9581-D84579BB90D7}" type="datetimeFigureOut">
              <a:rPr lang="en-US" smtClean="0"/>
              <a:t>15/09/05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F3706-D9F4-2843-B366-888EDCD0D0A9}" type="slidenum">
              <a:rPr lang="en-US" smtClean="0"/>
              <a:t>‹#›</a:t>
            </a:fld>
            <a:endParaRPr lang="en-US"/>
          </a:p>
        </p:txBody>
      </p:sp>
    </p:spTree>
    <p:extLst>
      <p:ext uri="{BB962C8B-B14F-4D97-AF65-F5344CB8AC3E}">
        <p14:creationId xmlns:p14="http://schemas.microsoft.com/office/powerpoint/2010/main" val="2653936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advClick="0" advTm="200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file://localhost/Users/marktittley/Desktop/_Smaller/IMG_0059.jpg"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file://localhost/Users/marktittley/Desktop/_Smaller/IMG_0020.jpg"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file://localhost/Users/marktittley/Desktop/_Smaller/IMG_0022.jpg" TargetMode="Externa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file://localhost/Users/marktittley/Desktop/_Smaller/IMG_0035.jpg"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file://localhost/Users/marktittley/Desktop/_Smaller/IMG_0036.jpg"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file://localhost/Users/marktittley/Desktop/_Smaller/IMG_0038.jpg"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file://localhost/Users/marktittley/Desktop/_Smaller/IMG_0039.jpg" TargetMode="Externa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file://localhost/Users/marktittley/Desktop/_Smaller/IMG_0026.jpg"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file://localhost/Users/marktittley/Desktop/_Smaller/IMG_0027.jpg"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file://localhost/Users/marktittley/Desktop/_Smaller/IMG_0028.jpg" TargetMode="Externa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file://localhost/Users/marktittley/Desktop/_Smaller/IMG_0006.jpg"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file://localhost/Users/marktittley/Desktop/_Smaller/IMG_0060.jpg"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file://localhost/Users/marktittley/Desktop/_Smaller/IMG_0061.jpg"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file://localhost/Users/marktittley/Desktop/_Smaller/IMG_0029.jpg" TargetMode="Externa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file://localhost/Users/marktittley/Desktop/_Smaller/IMG_0033.jpg" TargetMode="Externa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file://localhost/Users/marktittley/Desktop/_Smaller/IMG_0042.jpg"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file://localhost/Users/marktittley/Desktop/_Smaller/IMG_0046.jpg" TargetMode="Externa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1.wdp"/><Relationship Id="rId5" Type="http://schemas.openxmlformats.org/officeDocument/2006/relationships/image" Target="file://localhost/Users/marktittley/Desktop/_Smaller/IMG_0065.jpg" TargetMode="Externa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file://localhost/Users/marktittley/Desktop/_Smaller/IMG_0069.jpg"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file://localhost/Users/marktittley/Desktop/_Smaller/IMG_0070.jpg"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file://localhost/Users/marktittley/Desktop/_Smaller/IMG_0071.jpg"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file://localhost/Users/marktittley/Desktop/_Smaller/IMG_0010.jpg"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file://localhost/Users/marktittley/Desktop/_Smaller/IMG_0073.jpg" TargetMode="Externa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file://localhost/Users/marktittley/Desktop/_Smaller/IMG_0074.jpg" TargetMode="External"/><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file://localhost/Users/marktittley/Desktop/_Smaller/IMG_0075.jpg" TargetMode="External"/><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file://localhost/Users/marktittley/Desktop/_Smaller/IMG_0076.jpg" TargetMode="External"/><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file://localhost/Users/marktittley/Desktop/_Smaller/IMG_0078.jpg" TargetMode="External"/><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file://localhost/Users/marktittley/Desktop/_Smaller/IMG_0084.jpg" TargetMode="External"/><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file://localhost/Users/marktittley/Desktop/_Smaller/IMG_0085.jpg" TargetMode="Externa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file://localhost/Users/marktittley/Desktop/_Smaller/IMG_0086.jpg" TargetMode="External"/><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file://localhost/Users/marktittley/Desktop/_Smaller/IMG_0011.jpg"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file://localhost/Users/marktittley/Desktop/_Smaller/IMG_0013.jpg"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file://localhost/Users/marktittley/Desktop/_Smaller/IMG_0053.jpg" TargetMode="Externa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file://localhost/Users/marktittley/Desktop/_Smaller/IMG_0023.jpg" TargetMode="Externa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file://localhost/Users/marktittley/Desktop/_Smaller/IMG_0024.jpg"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file://localhost/Users/marktittley/Desktop/_Smaller/IMG_0050.jpg" TargetMode="Externa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4220756"/>
      </p:ext>
    </p:extLst>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59.jpg" descr="/Users/marktittley/Desktop/_Smaller/IMG_0059.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2109374723"/>
      </p:ext>
    </p:extLst>
  </p:cSld>
  <p:clrMapOvr>
    <a:masterClrMapping/>
  </p:clrMapOvr>
  <p:transition xmlns:p14="http://schemas.microsoft.com/office/powerpoint/2010/main" advClick="0" advTm="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0.jpg" descr="/Users/marktittley/Desktop/_Smaller/IMG_0020.jpg"/>
          <p:cNvPicPr>
            <a:picLocks/>
          </p:cNvPicPr>
          <p:nvPr/>
        </p:nvPicPr>
        <p:blipFill rotWithShape="1">
          <a:blip r:embed="rId3" r:link="rId4">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Tree>
    <p:extLst>
      <p:ext uri="{BB962C8B-B14F-4D97-AF65-F5344CB8AC3E}">
        <p14:creationId xmlns:p14="http://schemas.microsoft.com/office/powerpoint/2010/main" val="589784563"/>
      </p:ext>
    </p:extLst>
  </p:cSld>
  <p:clrMapOvr>
    <a:masterClrMapping/>
  </p:clrMapOvr>
  <p:transition xmlns:p14="http://schemas.microsoft.com/office/powerpoint/2010/main" advClick="0" advTm="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2.jpg" descr="/Users/marktittley/Desktop/_Smaller/IMG_0022.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2439969815"/>
      </p:ext>
    </p:extLst>
  </p:cSld>
  <p:clrMapOvr>
    <a:masterClrMapping/>
  </p:clrMapOvr>
  <p:transition xmlns:p14="http://schemas.microsoft.com/office/powerpoint/2010/main" advClick="0" advTm="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5.jpg" descr="/Users/marktittley/Desktop/_Smaller/IMG_0035.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570730776"/>
      </p:ext>
    </p:extLst>
  </p:cSld>
  <p:clrMapOvr>
    <a:masterClrMapping/>
  </p:clrMapOvr>
  <p:transition xmlns:p14="http://schemas.microsoft.com/office/powerpoint/2010/main" advClick="0" advTm="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6.jpg" descr="/Users/marktittley/Desktop/_Smaller/IMG_0036.jpg"/>
          <p:cNvPicPr>
            <a:picLocks/>
          </p:cNvPicPr>
          <p:nvPr/>
        </p:nvPicPr>
        <p:blipFill rotWithShape="1">
          <a:blip r:embed="rId3" r:link="rId4">
            <a:extLst>
              <a:ext uri="{28A0092B-C50C-407E-A947-70E740481C1C}">
                <a14:useLocalDpi xmlns:a14="http://schemas.microsoft.com/office/drawing/2010/main" val="0"/>
              </a:ext>
            </a:extLst>
          </a:blip>
          <a:srcRect l="2341" r="10219"/>
          <a:stretch/>
        </p:blipFill>
        <p:spPr>
          <a:xfrm>
            <a:off x="0" y="0"/>
            <a:ext cx="9144000" cy="6875780"/>
          </a:xfrm>
          <a:prstGeom prst="rect">
            <a:avLst/>
          </a:prstGeom>
        </p:spPr>
      </p:pic>
    </p:spTree>
    <p:extLst>
      <p:ext uri="{BB962C8B-B14F-4D97-AF65-F5344CB8AC3E}">
        <p14:creationId xmlns:p14="http://schemas.microsoft.com/office/powerpoint/2010/main" val="2885305023"/>
      </p:ext>
    </p:extLst>
  </p:cSld>
  <p:clrMapOvr>
    <a:masterClrMapping/>
  </p:clrMapOvr>
  <p:transition xmlns:p14="http://schemas.microsoft.com/office/powerpoint/2010/main" advClick="0" advTm="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8.jpg" descr="/Users/marktittley/Desktop/_Smaller/IMG_0038.jpg"/>
          <p:cNvPicPr>
            <a:picLocks/>
          </p:cNvPicPr>
          <p:nvPr/>
        </p:nvPicPr>
        <p:blipFill rotWithShape="1">
          <a:blip r:embed="rId3" r:link="rId4">
            <a:extLst>
              <a:ext uri="{28A0092B-C50C-407E-A947-70E740481C1C}">
                <a14:useLocalDpi xmlns:a14="http://schemas.microsoft.com/office/drawing/2010/main" val="0"/>
              </a:ext>
            </a:extLst>
          </a:blip>
          <a:srcRect l="10355"/>
          <a:stretch/>
        </p:blipFill>
        <p:spPr>
          <a:xfrm>
            <a:off x="0" y="-10160"/>
            <a:ext cx="9144000" cy="6868160"/>
          </a:xfrm>
          <a:prstGeom prst="rect">
            <a:avLst/>
          </a:prstGeom>
        </p:spPr>
      </p:pic>
    </p:spTree>
    <p:extLst>
      <p:ext uri="{BB962C8B-B14F-4D97-AF65-F5344CB8AC3E}">
        <p14:creationId xmlns:p14="http://schemas.microsoft.com/office/powerpoint/2010/main" val="1039780831"/>
      </p:ext>
    </p:extLst>
  </p:cSld>
  <p:clrMapOvr>
    <a:masterClrMapping/>
  </p:clrMapOvr>
  <p:transition xmlns:p14="http://schemas.microsoft.com/office/powerpoint/2010/main" advClick="0" advTm="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9.jpg" descr="/Users/marktittley/Desktop/_Smaller/IMG_0039.jpg"/>
          <p:cNvPicPr>
            <a:picLocks/>
          </p:cNvPicPr>
          <p:nvPr/>
        </p:nvPicPr>
        <p:blipFill rotWithShape="1">
          <a:blip r:embed="rId3" r:link="rId4">
            <a:extLst>
              <a:ext uri="{28A0092B-C50C-407E-A947-70E740481C1C}">
                <a14:useLocalDpi xmlns:a14="http://schemas.microsoft.com/office/drawing/2010/main" val="0"/>
              </a:ext>
            </a:extLst>
          </a:blip>
          <a:srcRect l="9674" r="3264"/>
          <a:stretch/>
        </p:blipFill>
        <p:spPr>
          <a:xfrm>
            <a:off x="0" y="0"/>
            <a:ext cx="9144000" cy="6870700"/>
          </a:xfrm>
          <a:prstGeom prst="rect">
            <a:avLst/>
          </a:prstGeom>
        </p:spPr>
      </p:pic>
    </p:spTree>
    <p:extLst>
      <p:ext uri="{BB962C8B-B14F-4D97-AF65-F5344CB8AC3E}">
        <p14:creationId xmlns:p14="http://schemas.microsoft.com/office/powerpoint/2010/main" val="2517926054"/>
      </p:ext>
    </p:extLst>
  </p:cSld>
  <p:clrMapOvr>
    <a:masterClrMapping/>
  </p:clrMapOvr>
  <p:transition xmlns:p14="http://schemas.microsoft.com/office/powerpoint/2010/main" advClick="0" advTm="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6.jpg" descr="/Users/marktittley/Desktop/_Smaller/IMG_0026.jpg"/>
          <p:cNvPicPr>
            <a:picLocks/>
          </p:cNvPicPr>
          <p:nvPr/>
        </p:nvPicPr>
        <p:blipFill rotWithShape="1">
          <a:blip r:embed="rId3" r:link="rId4">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Tree>
    <p:extLst>
      <p:ext uri="{BB962C8B-B14F-4D97-AF65-F5344CB8AC3E}">
        <p14:creationId xmlns:p14="http://schemas.microsoft.com/office/powerpoint/2010/main" val="2150400281"/>
      </p:ext>
    </p:extLst>
  </p:cSld>
  <p:clrMapOvr>
    <a:masterClrMapping/>
  </p:clrMapOvr>
  <p:transition xmlns:p14="http://schemas.microsoft.com/office/powerpoint/2010/main" advClick="0" advTm="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7.jpg" descr="/Users/marktittley/Desktop/_Smaller/IMG_0027.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1104087828"/>
      </p:ext>
    </p:extLst>
  </p:cSld>
  <p:clrMapOvr>
    <a:masterClrMapping/>
  </p:clrMapOvr>
  <p:transition xmlns:p14="http://schemas.microsoft.com/office/powerpoint/2010/main" advClick="0" advTm="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8.jpg" descr="/Users/marktittley/Desktop/_Smaller/IMG_0028.jpg"/>
          <p:cNvPicPr>
            <a:picLocks/>
          </p:cNvPicPr>
          <p:nvPr/>
        </p:nvPicPr>
        <p:blipFill rotWithShape="1">
          <a:blip r:embed="rId3" r:link="rId4">
            <a:extLst>
              <a:ext uri="{28A0092B-C50C-407E-A947-70E740481C1C}">
                <a14:useLocalDpi xmlns:a14="http://schemas.microsoft.com/office/drawing/2010/main" val="0"/>
              </a:ext>
            </a:extLst>
          </a:blip>
          <a:srcRect l="4518" r="6593"/>
          <a:stretch/>
        </p:blipFill>
        <p:spPr>
          <a:xfrm>
            <a:off x="0" y="0"/>
            <a:ext cx="9144000" cy="6858000"/>
          </a:xfrm>
          <a:prstGeom prst="rect">
            <a:avLst/>
          </a:prstGeom>
        </p:spPr>
      </p:pic>
    </p:spTree>
    <p:extLst>
      <p:ext uri="{BB962C8B-B14F-4D97-AF65-F5344CB8AC3E}">
        <p14:creationId xmlns:p14="http://schemas.microsoft.com/office/powerpoint/2010/main" val="1549832329"/>
      </p:ext>
    </p:extLst>
  </p:cSld>
  <p:clrMapOvr>
    <a:masterClrMapping/>
  </p:clrMapOvr>
  <p:transition xmlns:p14="http://schemas.microsoft.com/office/powerpoint/2010/main" advClick="0" advTm="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06.jpg" descr="/Users/marktittley/Desktop/_Smaller/IMG_0006.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819991162"/>
      </p:ext>
    </p:extLst>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60.jpg" descr="/Users/marktittley/Desktop/_Smaller/IMG_0060.jpg"/>
          <p:cNvPicPr>
            <a:picLocks/>
          </p:cNvPicPr>
          <p:nvPr/>
        </p:nvPicPr>
        <p:blipFill rotWithShape="1">
          <a:blip r:embed="rId3" r:link="rId4">
            <a:extLst>
              <a:ext uri="{28A0092B-C50C-407E-A947-70E740481C1C}">
                <a14:useLocalDpi xmlns:a14="http://schemas.microsoft.com/office/drawing/2010/main" val="0"/>
              </a:ext>
            </a:extLst>
          </a:blip>
          <a:srcRect l="5476" r="3026"/>
          <a:stretch/>
        </p:blipFill>
        <p:spPr>
          <a:xfrm>
            <a:off x="0" y="0"/>
            <a:ext cx="9144000" cy="6870700"/>
          </a:xfrm>
          <a:prstGeom prst="rect">
            <a:avLst/>
          </a:prstGeom>
        </p:spPr>
      </p:pic>
    </p:spTree>
    <p:extLst>
      <p:ext uri="{BB962C8B-B14F-4D97-AF65-F5344CB8AC3E}">
        <p14:creationId xmlns:p14="http://schemas.microsoft.com/office/powerpoint/2010/main" val="3393214535"/>
      </p:ext>
    </p:extLst>
  </p:cSld>
  <p:clrMapOvr>
    <a:masterClrMapping/>
  </p:clrMapOvr>
  <p:transition xmlns:p14="http://schemas.microsoft.com/office/powerpoint/2010/main" advClick="0" advTm="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61.jpg" descr="/Users/marktittley/Desktop/_Smaller/IMG_0061.jpg"/>
          <p:cNvPicPr>
            <a:picLocks/>
          </p:cNvPicPr>
          <p:nvPr/>
        </p:nvPicPr>
        <p:blipFill rotWithShape="1">
          <a:blip r:embed="rId3" r:link="rId4">
            <a:extLst>
              <a:ext uri="{28A0092B-C50C-407E-A947-70E740481C1C}">
                <a14:useLocalDpi xmlns:a14="http://schemas.microsoft.com/office/drawing/2010/main" val="0"/>
              </a:ext>
            </a:extLst>
          </a:blip>
          <a:srcRect l="4054" r="10357"/>
          <a:stretch/>
        </p:blipFill>
        <p:spPr>
          <a:xfrm>
            <a:off x="0" y="0"/>
            <a:ext cx="9144000" cy="6873240"/>
          </a:xfrm>
          <a:prstGeom prst="rect">
            <a:avLst/>
          </a:prstGeom>
        </p:spPr>
      </p:pic>
    </p:spTree>
    <p:extLst>
      <p:ext uri="{BB962C8B-B14F-4D97-AF65-F5344CB8AC3E}">
        <p14:creationId xmlns:p14="http://schemas.microsoft.com/office/powerpoint/2010/main" val="1769386393"/>
      </p:ext>
    </p:extLst>
  </p:cSld>
  <p:clrMapOvr>
    <a:masterClrMapping/>
  </p:clrMapOvr>
  <p:transition xmlns:p14="http://schemas.microsoft.com/office/powerpoint/2010/main" advClick="0" advTm="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9.jpg" descr="/Users/marktittley/Desktop/_Smaller/IMG_0029.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3716563035"/>
      </p:ext>
    </p:extLst>
  </p:cSld>
  <p:clrMapOvr>
    <a:masterClrMapping/>
  </p:clrMapOvr>
  <p:transition xmlns:p14="http://schemas.microsoft.com/office/powerpoint/2010/main" advClick="0" advTm="2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3.jpg" descr="/Users/marktittley/Desktop/_Smaller/IMG_0033.jpg"/>
          <p:cNvPicPr>
            <a:picLocks/>
          </p:cNvPicPr>
          <p:nvPr/>
        </p:nvPicPr>
        <p:blipFill rotWithShape="1">
          <a:blip r:embed="rId3" r:link="rId4">
            <a:extLst>
              <a:ext uri="{28A0092B-C50C-407E-A947-70E740481C1C}">
                <a14:useLocalDpi xmlns:a14="http://schemas.microsoft.com/office/drawing/2010/main" val="0"/>
              </a:ext>
            </a:extLst>
          </a:blip>
          <a:srcRect l="8582" r="2529"/>
          <a:stretch/>
        </p:blipFill>
        <p:spPr>
          <a:xfrm>
            <a:off x="0" y="0"/>
            <a:ext cx="9144000" cy="6858000"/>
          </a:xfrm>
          <a:prstGeom prst="rect">
            <a:avLst/>
          </a:prstGeom>
        </p:spPr>
      </p:pic>
    </p:spTree>
    <p:extLst>
      <p:ext uri="{BB962C8B-B14F-4D97-AF65-F5344CB8AC3E}">
        <p14:creationId xmlns:p14="http://schemas.microsoft.com/office/powerpoint/2010/main" val="2852715649"/>
      </p:ext>
    </p:extLst>
  </p:cSld>
  <p:clrMapOvr>
    <a:masterClrMapping/>
  </p:clrMapOvr>
  <p:transition xmlns:p14="http://schemas.microsoft.com/office/powerpoint/2010/main" advClick="0" advTm="2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42.jpg" descr="/Users/marktittley/Desktop/_Smaller/IMG_0042.jpg"/>
          <p:cNvPicPr>
            <a:picLocks/>
          </p:cNvPicPr>
          <p:nvPr/>
        </p:nvPicPr>
        <p:blipFill rotWithShape="1">
          <a:blip r:embed="rId3" r:link="rId4">
            <a:extLst>
              <a:ext uri="{28A0092B-C50C-407E-A947-70E740481C1C}">
                <a14:useLocalDpi xmlns:a14="http://schemas.microsoft.com/office/drawing/2010/main" val="0"/>
              </a:ext>
            </a:extLst>
          </a:blip>
          <a:srcRect l="3623" r="7489"/>
          <a:stretch/>
        </p:blipFill>
        <p:spPr>
          <a:xfrm>
            <a:off x="0" y="0"/>
            <a:ext cx="9144000" cy="6858000"/>
          </a:xfrm>
          <a:prstGeom prst="rect">
            <a:avLst/>
          </a:prstGeom>
        </p:spPr>
      </p:pic>
    </p:spTree>
    <p:extLst>
      <p:ext uri="{BB962C8B-B14F-4D97-AF65-F5344CB8AC3E}">
        <p14:creationId xmlns:p14="http://schemas.microsoft.com/office/powerpoint/2010/main" val="3219337125"/>
      </p:ext>
    </p:extLst>
  </p:cSld>
  <p:clrMapOvr>
    <a:masterClrMapping/>
  </p:clrMapOvr>
  <p:transition xmlns:p14="http://schemas.microsoft.com/office/powerpoint/2010/main" advClick="0" advTm="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46.jpg" descr="/Users/marktittley/Desktop/_Smaller/IMG_0046.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2501786820"/>
      </p:ext>
    </p:extLst>
  </p:cSld>
  <p:clrMapOvr>
    <a:masterClrMapping/>
  </p:clrMapOvr>
  <p:transition xmlns:p14="http://schemas.microsoft.com/office/powerpoint/2010/main" advClick="0" advTm="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65.jpg" descr="/Users/marktittley/Desktop/_Smaller/IMG_0065.jpg"/>
          <p:cNvPicPr>
            <a:picLocks/>
          </p:cNvPicPr>
          <p:nvPr/>
        </p:nvPicPr>
        <p:blipFill rotWithShape="1">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697" r="8697"/>
          <a:stretch/>
        </p:blipFill>
        <p:spPr>
          <a:xfrm>
            <a:off x="0" y="0"/>
            <a:ext cx="9144000" cy="6863080"/>
          </a:xfrm>
          <a:prstGeom prst="rect">
            <a:avLst/>
          </a:prstGeom>
        </p:spPr>
      </p:pic>
    </p:spTree>
    <p:extLst>
      <p:ext uri="{BB962C8B-B14F-4D97-AF65-F5344CB8AC3E}">
        <p14:creationId xmlns:p14="http://schemas.microsoft.com/office/powerpoint/2010/main" val="171701753"/>
      </p:ext>
    </p:extLst>
  </p:cSld>
  <p:clrMapOvr>
    <a:masterClrMapping/>
  </p:clrMapOvr>
  <p:transition xmlns:p14="http://schemas.microsoft.com/office/powerpoint/2010/main" advClick="0" advTm="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69.jpg" descr="/Users/marktittley/Desktop/_Smaller/IMG_0069.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56515585"/>
      </p:ext>
    </p:extLst>
  </p:cSld>
  <p:clrMapOvr>
    <a:masterClrMapping/>
  </p:clrMapOvr>
  <p:transition xmlns:p14="http://schemas.microsoft.com/office/powerpoint/2010/main" advClick="0" advTm="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0.jpg" descr="/Users/marktittley/Desktop/_Smaller/IMG_0070.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1533892439"/>
      </p:ext>
    </p:extLst>
  </p:cSld>
  <p:clrMapOvr>
    <a:masterClrMapping/>
  </p:clrMapOvr>
  <p:transition xmlns:p14="http://schemas.microsoft.com/office/powerpoint/2010/main" advClick="0" advTm="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1.jpg" descr="/Users/marktittley/Desktop/_Smaller/IMG_0071.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3954504927"/>
      </p:ext>
    </p:extLst>
  </p:cSld>
  <p:clrMapOvr>
    <a:masterClrMapping/>
  </p:clrMapOvr>
  <p:transition xmlns:p14="http://schemas.microsoft.com/office/powerpoint/2010/main" advClick="0" advTm="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10.jpg" descr="/Users/marktittley/Desktop/_Smaller/IMG_0010.jpg"/>
          <p:cNvPicPr>
            <a:picLocks/>
          </p:cNvPicPr>
          <p:nvPr/>
        </p:nvPicPr>
        <p:blipFill rotWithShape="1">
          <a:blip r:embed="rId3" r:link="rId4">
            <a:extLst>
              <a:ext uri="{28A0092B-C50C-407E-A947-70E740481C1C}">
                <a14:useLocalDpi xmlns:a14="http://schemas.microsoft.com/office/drawing/2010/main" val="0"/>
              </a:ext>
            </a:extLst>
          </a:blip>
          <a:srcRect l="2879" r="8233"/>
          <a:stretch/>
        </p:blipFill>
        <p:spPr>
          <a:xfrm>
            <a:off x="0" y="0"/>
            <a:ext cx="9144000" cy="6858000"/>
          </a:xfrm>
          <a:prstGeom prst="rect">
            <a:avLst/>
          </a:prstGeom>
        </p:spPr>
      </p:pic>
    </p:spTree>
    <p:extLst>
      <p:ext uri="{BB962C8B-B14F-4D97-AF65-F5344CB8AC3E}">
        <p14:creationId xmlns:p14="http://schemas.microsoft.com/office/powerpoint/2010/main" val="333030791"/>
      </p:ext>
    </p:extLst>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3.jpg" descr="/Users/marktittley/Desktop/_Smaller/IMG_0073.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11183649"/>
      </p:ext>
    </p:extLst>
  </p:cSld>
  <p:clrMapOvr>
    <a:masterClrMapping/>
  </p:clrMapOvr>
  <p:transition xmlns:p14="http://schemas.microsoft.com/office/powerpoint/2010/main" advClick="0" advTm="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4.jpg" descr="/Users/marktittley/Desktop/_Smaller/IMG_0074.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3958599841"/>
      </p:ext>
    </p:extLst>
  </p:cSld>
  <p:clrMapOvr>
    <a:masterClrMapping/>
  </p:clrMapOvr>
  <p:transition xmlns:p14="http://schemas.microsoft.com/office/powerpoint/2010/main" advClick="0" advTm="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5.jpg" descr="/Users/marktittley/Desktop/_Smaller/IMG_0075.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176564540"/>
      </p:ext>
    </p:extLst>
  </p:cSld>
  <p:clrMapOvr>
    <a:masterClrMapping/>
  </p:clrMapOvr>
  <p:transition xmlns:p14="http://schemas.microsoft.com/office/powerpoint/2010/main" advClick="0" advTm="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6.jpg" descr="/Users/marktittley/Desktop/_Smaller/IMG_0076.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2973825286"/>
      </p:ext>
    </p:extLst>
  </p:cSld>
  <p:clrMapOvr>
    <a:masterClrMapping/>
  </p:clrMapOvr>
  <p:transition xmlns:p14="http://schemas.microsoft.com/office/powerpoint/2010/main" advClick="0" advTm="2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8.jpg" descr="/Users/marktittley/Desktop/_Smaller/IMG_0078.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3643500762"/>
      </p:ext>
    </p:extLst>
  </p:cSld>
  <p:clrMapOvr>
    <a:masterClrMapping/>
  </p:clrMapOvr>
  <p:transition xmlns:p14="http://schemas.microsoft.com/office/powerpoint/2010/main" advClick="0" advTm="2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1121"/>
          <a:stretch/>
        </p:blipFill>
        <p:spPr>
          <a:xfrm>
            <a:off x="0" y="0"/>
            <a:ext cx="9144000" cy="6851904"/>
          </a:xfrm>
          <a:prstGeom prst="rect">
            <a:avLst/>
          </a:prstGeom>
        </p:spPr>
      </p:pic>
    </p:spTree>
    <p:extLst>
      <p:ext uri="{BB962C8B-B14F-4D97-AF65-F5344CB8AC3E}">
        <p14:creationId xmlns:p14="http://schemas.microsoft.com/office/powerpoint/2010/main" val="4154181038"/>
      </p:ext>
    </p:extLst>
  </p:cSld>
  <p:clrMapOvr>
    <a:masterClrMapping/>
  </p:clrMapOvr>
  <p:transition xmlns:p14="http://schemas.microsoft.com/office/powerpoint/2010/main" advClick="0" advTm="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84.jpg" descr="/Users/marktittley/Desktop/_Smaller/IMG_0084.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3164380498"/>
      </p:ext>
    </p:extLst>
  </p:cSld>
  <p:clrMapOvr>
    <a:masterClrMapping/>
  </p:clrMapOvr>
  <p:transition xmlns:p14="http://schemas.microsoft.com/office/powerpoint/2010/main" advClick="0" advTm="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85.jpg" descr="/Users/marktittley/Desktop/_Smaller/IMG_0085.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2046641355"/>
      </p:ext>
    </p:extLst>
  </p:cSld>
  <p:clrMapOvr>
    <a:masterClrMapping/>
  </p:clrMapOvr>
  <p:transition xmlns:p14="http://schemas.microsoft.com/office/powerpoint/2010/main" advClick="0" advTm="2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86.jpg" descr="/Users/marktittley/Desktop/_Smaller/IMG_0086.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4151972450"/>
      </p:ext>
    </p:extLst>
  </p:cSld>
  <p:clrMapOvr>
    <a:masterClrMapping/>
  </p:clrMapOvr>
  <p:transition xmlns:p14="http://schemas.microsoft.com/office/powerpoint/2010/main" advClick="0" advTm="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11.jpg" descr="/Users/marktittley/Desktop/_Smaller/IMG_0011.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3930028267"/>
      </p:ext>
    </p:extLst>
  </p:cSld>
  <p:clrMapOvr>
    <a:masterClrMapping/>
  </p:clrMapOvr>
  <p:transition xmlns:p14="http://schemas.microsoft.com/office/powerpoint/2010/main" advClick="0" advTm="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13.jpg" descr="/Users/marktittley/Desktop/_Smaller/IMG_0013.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4075412853"/>
      </p:ext>
    </p:extLst>
  </p:cSld>
  <p:clrMapOvr>
    <a:masterClrMapping/>
  </p:clrMapOvr>
  <p:transition xmlns:p14="http://schemas.microsoft.com/office/powerpoint/2010/main" advClick="0" advTm="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53.jpg" descr="/Users/marktittley/Desktop/_Smaller/IMG_0053.jpg"/>
          <p:cNvPicPr>
            <a:picLocks/>
          </p:cNvPicPr>
          <p:nvPr/>
        </p:nvPicPr>
        <p:blipFill rotWithShape="1">
          <a:blip r:embed="rId3" r:link="rId4">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Tree>
    <p:extLst>
      <p:ext uri="{BB962C8B-B14F-4D97-AF65-F5344CB8AC3E}">
        <p14:creationId xmlns:p14="http://schemas.microsoft.com/office/powerpoint/2010/main" val="3039283071"/>
      </p:ext>
    </p:extLst>
  </p:cSld>
  <p:clrMapOvr>
    <a:masterClrMapping/>
  </p:clrMapOvr>
  <p:transition xmlns:p14="http://schemas.microsoft.com/office/powerpoint/2010/main" advClick="0" advTm="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3.jpg" descr="/Users/marktittley/Desktop/_Smaller/IMG_0023.jpg"/>
          <p:cNvPicPr>
            <a:picLocks/>
          </p:cNvPicPr>
          <p:nvPr/>
        </p:nvPicPr>
        <p:blipFill rotWithShape="1">
          <a:blip r:embed="rId3" r:link="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4138052439"/>
      </p:ext>
    </p:extLst>
  </p:cSld>
  <p:clrMapOvr>
    <a:masterClrMapping/>
  </p:clrMapOvr>
  <p:transition xmlns:p14="http://schemas.microsoft.com/office/powerpoint/2010/main" advClick="0" advTm="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24.jpg" descr="/Users/marktittley/Desktop/_Smaller/IMG_0024.jpg"/>
          <p:cNvPicPr>
            <a:picLocks/>
          </p:cNvPicPr>
          <p:nvPr/>
        </p:nvPicPr>
        <p:blipFill rotWithShape="1">
          <a:blip r:embed="rId3" r:link="rId4">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Tree>
    <p:extLst>
      <p:ext uri="{BB962C8B-B14F-4D97-AF65-F5344CB8AC3E}">
        <p14:creationId xmlns:p14="http://schemas.microsoft.com/office/powerpoint/2010/main" val="200203666"/>
      </p:ext>
    </p:extLst>
  </p:cSld>
  <p:clrMapOvr>
    <a:masterClrMapping/>
  </p:clrMapOvr>
  <p:transition xmlns:p14="http://schemas.microsoft.com/office/powerpoint/2010/main" advClick="0" advTm="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50.jpg" descr="/Users/marktittley/Desktop/_Smaller/IMG_0050.jpg"/>
          <p:cNvPicPr>
            <a:picLocks/>
          </p:cNvPicPr>
          <p:nvPr/>
        </p:nvPicPr>
        <p:blipFill rotWithShape="1">
          <a:blip r:embed="rId3" r:link="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2276597609"/>
      </p:ext>
    </p:extLst>
  </p:cSld>
  <p:clrMapOvr>
    <a:masterClrMapping/>
  </p:clrMapOvr>
  <p:transition xmlns:p14="http://schemas.microsoft.com/office/powerpoint/2010/main" advClick="0" advTm="2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TotalTime>
  <Words>1464</Words>
  <Application>Microsoft Macintosh PowerPoint</Application>
  <PresentationFormat>On-screen Show (4:3)</PresentationFormat>
  <Paragraphs>86</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8</cp:revision>
  <dcterms:created xsi:type="dcterms:W3CDTF">2015-09-05T09:49:12Z</dcterms:created>
  <dcterms:modified xsi:type="dcterms:W3CDTF">2015-09-05T11:00:01Z</dcterms:modified>
</cp:coreProperties>
</file>