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8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F9E0-3FCD-DD46-AAAB-CA6D500B7C79}" type="datetimeFigureOut">
              <a:rPr lang="en-US" smtClean="0"/>
              <a:t>16/06/24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E0DB-CA32-EC47-90D6-D00BDA1F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0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F9E0-3FCD-DD46-AAAB-CA6D500B7C79}" type="datetimeFigureOut">
              <a:rPr lang="en-US" smtClean="0"/>
              <a:t>16/06/24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E0DB-CA32-EC47-90D6-D00BDA1F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2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F9E0-3FCD-DD46-AAAB-CA6D500B7C79}" type="datetimeFigureOut">
              <a:rPr lang="en-US" smtClean="0"/>
              <a:t>16/06/24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E0DB-CA32-EC47-90D6-D00BDA1F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3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F9E0-3FCD-DD46-AAAB-CA6D500B7C79}" type="datetimeFigureOut">
              <a:rPr lang="en-US" smtClean="0"/>
              <a:t>16/06/24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E0DB-CA32-EC47-90D6-D00BDA1F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3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F9E0-3FCD-DD46-AAAB-CA6D500B7C79}" type="datetimeFigureOut">
              <a:rPr lang="en-US" smtClean="0"/>
              <a:t>16/06/24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E0DB-CA32-EC47-90D6-D00BDA1F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5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F9E0-3FCD-DD46-AAAB-CA6D500B7C79}" type="datetimeFigureOut">
              <a:rPr lang="en-US" smtClean="0"/>
              <a:t>16/06/24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E0DB-CA32-EC47-90D6-D00BDA1F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3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F9E0-3FCD-DD46-AAAB-CA6D500B7C79}" type="datetimeFigureOut">
              <a:rPr lang="en-US" smtClean="0"/>
              <a:t>16/06/24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E0DB-CA32-EC47-90D6-D00BDA1F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5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F9E0-3FCD-DD46-AAAB-CA6D500B7C79}" type="datetimeFigureOut">
              <a:rPr lang="en-US" smtClean="0"/>
              <a:t>16/06/24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E0DB-CA32-EC47-90D6-D00BDA1F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8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F9E0-3FCD-DD46-AAAB-CA6D500B7C79}" type="datetimeFigureOut">
              <a:rPr lang="en-US" smtClean="0"/>
              <a:t>16/06/24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E0DB-CA32-EC47-90D6-D00BDA1F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70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F9E0-3FCD-DD46-AAAB-CA6D500B7C79}" type="datetimeFigureOut">
              <a:rPr lang="en-US" smtClean="0"/>
              <a:t>16/06/24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E0DB-CA32-EC47-90D6-D00BDA1F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3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F9E0-3FCD-DD46-AAAB-CA6D500B7C79}" type="datetimeFigureOut">
              <a:rPr lang="en-US" smtClean="0"/>
              <a:t>16/06/24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E0DB-CA32-EC47-90D6-D00BDA1F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8F9E0-3FCD-DD46-AAAB-CA6D500B7C79}" type="datetimeFigureOut">
              <a:rPr lang="en-US" smtClean="0"/>
              <a:t>16/06/24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FE0DB-CA32-EC47-90D6-D00BDA1F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1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file://localhost/Users/marktittley/Desktop/Simple_Church/Slide01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Simple_Church/Slide10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Simple_Church/Slide11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Simple_Church/Slide12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Simple_Church/Slide13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Simple_Church/Slide02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file://localhost/Users/marktittley/Desktop/Simple_Church/Slide03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Simple_Church/Slide04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Simple_Church/Slide05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Simple_Church/Slide06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Simple_Church/Slide07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Simple_Church/Slide08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Simple_Church/Slide0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01.jpg" descr="/Users/marktittley/Desktop/Simple_Church/Slide0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99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10.jpg" descr="/Users/marktittley/Desktop/Simple_Church/Slide1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49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11.jpg" descr="/Users/marktittley/Desktop/Simple_Church/Slide1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00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12.jpg" descr="/Users/marktittley/Desktop/Simple_Church/Slide1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90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13.jpg" descr="/Users/marktittley/Desktop/Simple_Church/Slide1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5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02.jpg" descr="/Users/marktittley/Desktop/Simple_Church/Slide0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53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03.jpg" descr="/Users/marktittley/Desktop/Simple_Church/Slide0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49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04.jpg" descr="/Users/marktittley/Desktop/Simple_Church/Slide0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48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05.jpg" descr="/Users/marktittley/Desktop/Simple_Church/Slide0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88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06.jpg" descr="/Users/marktittley/Desktop/Simple_Church/Slide0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53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07.jpg" descr="/Users/marktittley/Desktop/Simple_Church/Slide0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61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08.jpg" descr="/Users/marktittley/Desktop/Simple_Church/Slide0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21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09.jpg" descr="/Users/marktittley/Desktop/Simple_Church/Slide0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95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1</cp:revision>
  <dcterms:created xsi:type="dcterms:W3CDTF">2016-06-24T12:28:01Z</dcterms:created>
  <dcterms:modified xsi:type="dcterms:W3CDTF">2016-06-24T12:28:35Z</dcterms:modified>
</cp:coreProperties>
</file>