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2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68DC15-F02A-3C41-A805-C0CB13F4B72B}" type="datetimeFigureOut">
              <a:rPr lang="en-US"/>
              <a:pPr/>
              <a:t>18/03/16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F6070-AE35-7B4C-8CD8-F6AA2EFC98C7}" type="slidenum">
              <a:rPr lang="en-ZA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7372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A64F23E7-48FB-1342-A6CE-EA748A6080F3}" type="slidenum">
              <a:rPr lang="en-ZA"/>
              <a:pPr eaLnBrk="1" hangingPunct="1"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2F8CE9B6-9842-3C41-9018-80B226A8DCF2}" type="slidenum">
              <a:rPr lang="en-ZA"/>
              <a:pPr eaLnBrk="1" hangingPunct="1"/>
              <a:t>2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FF433-6307-224D-959E-B6BBF22BA4E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20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08CF2-4633-374C-A194-BA1E195B62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37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31477E-6CD3-D143-86E6-0B51625AFC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7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25557-F722-1D4B-B65F-B87729F0FA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97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05D6D-F527-3049-A4EB-447D9AE401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1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7B64E-D72E-4746-AF11-699FDF0BC3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4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6AF85-C973-EE45-B922-4004A15CC3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43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24D47-41DD-7A4F-9C07-A4358480ED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5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7F430-2C92-0441-957E-105550C285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27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67084-A894-D743-988A-922F6A8EDD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7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E429B-1C12-3041-916D-7F7D313A4D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CDCC52-51CB-7445-A34C-157CF360789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89" r="398"/>
          <a:stretch>
            <a:fillRect/>
          </a:stretch>
        </p:blipFill>
        <p:spPr bwMode="auto">
          <a:xfrm>
            <a:off x="0" y="425450"/>
            <a:ext cx="9144000" cy="645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Oval 5"/>
          <p:cNvSpPr>
            <a:spLocks noChangeArrowheads="1"/>
          </p:cNvSpPr>
          <p:nvPr/>
        </p:nvSpPr>
        <p:spPr bwMode="auto">
          <a:xfrm>
            <a:off x="7451725" y="3756025"/>
            <a:ext cx="1441450" cy="8667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2" name="Oval 6"/>
          <p:cNvSpPr>
            <a:spLocks noChangeArrowheads="1"/>
          </p:cNvSpPr>
          <p:nvPr/>
        </p:nvSpPr>
        <p:spPr bwMode="auto">
          <a:xfrm>
            <a:off x="7596188" y="4365625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7451725" y="4581525"/>
            <a:ext cx="576263" cy="5762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2916238" y="2060575"/>
            <a:ext cx="935037" cy="1728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787900" y="2060575"/>
            <a:ext cx="504825" cy="1655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209800"/>
            <a:ext cx="1355725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4450"/>
            <a:ext cx="8207375" cy="892175"/>
          </a:xfrm>
        </p:spPr>
        <p:txBody>
          <a:bodyPr/>
          <a:lstStyle/>
          <a:p>
            <a:pPr eaLnBrk="1" hangingPunct="1"/>
            <a:r>
              <a:rPr lang="en-ZA" sz="4000">
                <a:latin typeface="Looseprint" charset="0"/>
              </a:rPr>
              <a:t>Speed Relating Questions</a:t>
            </a:r>
            <a:endParaRPr lang="en-GB" sz="4000">
              <a:latin typeface="Looseprint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43000"/>
            <a:ext cx="8424863" cy="5183188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Where were you born?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Who do you most look up to? Your hero?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your favourite place to holiday?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your most embarrassing moment?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the biggest challenge you’ve faced?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your favourite chocolate bar?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your favourite animal?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career do you think you will pursue?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are you most passionate about in life?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ZA" sz="2800">
                <a:latin typeface="Impress BT" charset="0"/>
              </a:rPr>
              <a:t>What is your biggest fear?</a:t>
            </a:r>
            <a:endParaRPr lang="en-GB" sz="2800">
              <a:latin typeface="Impress BT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Macintosh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Looseprint</vt:lpstr>
      <vt:lpstr>Impress BT</vt:lpstr>
      <vt:lpstr>Default Design</vt:lpstr>
      <vt:lpstr>PowerPoint Presentation</vt:lpstr>
      <vt:lpstr>Speed Relating Questions</vt:lpstr>
    </vt:vector>
  </TitlesOfParts>
  <Company>His People Christian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Relating Questions</dc:title>
  <dc:creator>Youth Computer</dc:creator>
  <cp:lastModifiedBy>Mark Tittley</cp:lastModifiedBy>
  <cp:revision>2</cp:revision>
  <dcterms:created xsi:type="dcterms:W3CDTF">2007-07-27T11:24:31Z</dcterms:created>
  <dcterms:modified xsi:type="dcterms:W3CDTF">2018-03-16T08:09:37Z</dcterms:modified>
</cp:coreProperties>
</file>