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2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7490FE-6EDA-654D-A90B-13AF823E033C}" type="datetimeFigureOut">
              <a:rPr lang="en-US"/>
              <a:pPr/>
              <a:t>18/03/16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751850-9603-3E4A-93D3-D0DC0582DC52}" type="slidenum">
              <a:rPr lang="en-ZA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7992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://www.youtube.com/watch?v=3tomJNpB-30&amp;feature=related" TargetMode="Externa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F16556F8-85ED-C44E-B7F7-75D9943BFBA6}" type="slidenum">
              <a:rPr lang="en-ZA"/>
              <a:pPr eaLnBrk="1" hangingPunct="1"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0A5A8EC3-C0AC-D947-9B77-01C41FDBFFE0}" type="slidenum">
              <a:rPr lang="en-ZA"/>
              <a:pPr eaLnBrk="1" hangingPunct="1"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40AD5A84-278B-4E46-B06F-4EAD748271BC}" type="slidenum">
              <a:rPr lang="en-ZA"/>
              <a:pPr eaLnBrk="1" hangingPunct="1"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21D82C0A-1D70-8148-ACDB-11954F97CEA5}" type="slidenum">
              <a:rPr lang="en-ZA"/>
              <a:pPr eaLnBrk="1" hangingPunct="1"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79DA0358-1CC4-654E-82B6-9651E8C13542}" type="slidenum">
              <a:rPr lang="en-ZA"/>
              <a:pPr eaLnBrk="1" hangingPunct="1"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02C8CD82-E3A1-144F-9DDE-91C63BF2159F}" type="slidenum">
              <a:rPr lang="en-ZA"/>
              <a:pPr eaLnBrk="1" hangingPunct="1"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Insert a Video here: We used this one on YouTube:</a:t>
            </a:r>
          </a:p>
          <a:p>
            <a:r>
              <a:rPr lang="en-US">
                <a:latin typeface="Calibri" charset="0"/>
              </a:rPr>
              <a:t>http://www.youtube.com/watch?v=h8IMJl_6HxI</a:t>
            </a:r>
          </a:p>
          <a:p>
            <a:endParaRPr lang="en-US">
              <a:latin typeface="Calibri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D8E024CE-D5BA-4C4D-806A-EEB1FA067950}" type="slidenum">
              <a:rPr lang="en-ZA"/>
              <a:pPr eaLnBrk="1" hangingPunct="1"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5A41B183-2F49-FA42-9A58-879B46A2541E}" type="slidenum">
              <a:rPr lang="en-ZA"/>
              <a:pPr eaLnBrk="1" hangingPunct="1"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E9204980-1B5F-884B-ADE6-FC1D95A0D0DD}" type="slidenum">
              <a:rPr lang="en-ZA"/>
              <a:pPr eaLnBrk="1" hangingPunct="1"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93B77865-E874-AF45-AB43-7AEE6C10438B}" type="slidenum">
              <a:rPr lang="en-ZA"/>
              <a:pPr eaLnBrk="1" hangingPunct="1"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F80E2FA5-8940-BF48-AD90-800485925787}" type="slidenum">
              <a:rPr lang="en-ZA"/>
              <a:pPr eaLnBrk="1" hangingPunct="1"/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71C7E5B8-96E6-FE4C-9A49-B344E4A99741}" type="slidenum">
              <a:rPr lang="en-ZA"/>
              <a:pPr eaLnBrk="1" hangingPunct="1"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D683E0E8-627F-3146-95F0-14E6EEFFB080}" type="slidenum">
              <a:rPr lang="en-ZA"/>
              <a:pPr eaLnBrk="1" hangingPunct="1"/>
              <a:t>20</a:t>
            </a:fld>
            <a:endParaRPr lang="en-Z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014A7D23-480E-984C-9048-1F1E1029ECC5}" type="slidenum">
              <a:rPr lang="en-ZA"/>
              <a:pPr eaLnBrk="1" hangingPunct="1"/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DCF1F613-8F5E-024A-ACE0-66BD25B81D6A}" type="slidenum">
              <a:rPr lang="en-ZA"/>
              <a:pPr eaLnBrk="1" hangingPunct="1"/>
              <a:t>22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2AED2ADE-4352-AB41-BED9-59CA26A1BB26}" type="slidenum">
              <a:rPr lang="en-ZA"/>
              <a:pPr eaLnBrk="1" hangingPunct="1"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B488C6F0-0A8E-F345-8F21-8D79466E8AD6}" type="slidenum">
              <a:rPr lang="en-ZA"/>
              <a:pPr eaLnBrk="1" hangingPunct="1"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4B616D28-3A70-2145-8FA8-F74AF5838A33}" type="slidenum">
              <a:rPr lang="en-ZA"/>
              <a:pPr eaLnBrk="1" hangingPunct="1"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6004987E-36CD-4646-BEC7-264679F48343}" type="slidenum">
              <a:rPr lang="en-ZA"/>
              <a:pPr eaLnBrk="1" hangingPunct="1"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47882622-0098-4147-8E36-371338E020AA}" type="slidenum">
              <a:rPr lang="en-ZA"/>
              <a:pPr eaLnBrk="1" hangingPunct="1"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Insert a Video here: We used this one on YouTube:</a:t>
            </a:r>
          </a:p>
          <a:p>
            <a:r>
              <a:rPr lang="en-GB" u="sng">
                <a:latin typeface="Calibri" charset="0"/>
                <a:hlinkClick r:id="rId3"/>
              </a:rPr>
              <a:t>http://www.youtube.com/watch?v=3tomJNpB-30&amp;feature=related</a:t>
            </a:r>
            <a:endParaRPr lang="en-ZA">
              <a:latin typeface="Calibri" charset="0"/>
            </a:endParaRPr>
          </a:p>
          <a:p>
            <a:endParaRPr lang="en-US">
              <a:latin typeface="Calibri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E2B71EDE-73A3-584C-96D3-78103B4325F3}" type="slidenum">
              <a:rPr lang="en-ZA"/>
              <a:pPr eaLnBrk="1" hangingPunct="1"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0"/>
              </a:defRPr>
            </a:lvl9pPr>
          </a:lstStyle>
          <a:p>
            <a:pPr eaLnBrk="1" hangingPunct="1"/>
            <a:fld id="{81F64390-D3FB-C743-B2E9-57F9AAE32B4C}" type="slidenum">
              <a:rPr lang="en-ZA"/>
              <a:pPr eaLnBrk="1" hangingPunct="1"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270CE-3F96-1B4E-9261-55D981CA08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32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BA15F-0A98-9049-A2F3-7A7EA4E881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86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4B093-B34B-E74E-97B7-DD78210512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57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76531-B693-1946-870C-11961BFFF7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0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683C9-5540-E24C-B7AE-43E7D342E5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22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35FD8-9889-D048-A898-C81EB047DA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8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53FC8-EEE4-3D47-B8BC-383D5C0720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6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E4AD7-C5BF-7A40-A943-759F1DD73A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99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5A1A4-C207-9849-83E6-650B337718F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9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1539C-7334-ED43-83CC-8A24153A26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2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5D2C5-F1A0-024D-8EF6-EEB1508EFC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1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CBE32E-1731-BC42-8D75-C60FBC1A4A7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89" r="398"/>
          <a:stretch>
            <a:fillRect/>
          </a:stretch>
        </p:blipFill>
        <p:spPr bwMode="auto">
          <a:xfrm>
            <a:off x="0" y="425450"/>
            <a:ext cx="9144000" cy="645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Oval 5"/>
          <p:cNvSpPr>
            <a:spLocks noChangeArrowheads="1"/>
          </p:cNvSpPr>
          <p:nvPr/>
        </p:nvSpPr>
        <p:spPr bwMode="auto">
          <a:xfrm>
            <a:off x="7451725" y="3756025"/>
            <a:ext cx="1441450" cy="8667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2" name="Oval 6"/>
          <p:cNvSpPr>
            <a:spLocks noChangeArrowheads="1"/>
          </p:cNvSpPr>
          <p:nvPr/>
        </p:nvSpPr>
        <p:spPr bwMode="auto">
          <a:xfrm>
            <a:off x="7596188" y="4365625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7451725" y="4581525"/>
            <a:ext cx="576263" cy="5762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2916238" y="2060575"/>
            <a:ext cx="935037" cy="1728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787900" y="2060575"/>
            <a:ext cx="504825" cy="1655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ZA"/>
          </a:p>
        </p:txBody>
      </p:sp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209800"/>
            <a:ext cx="1355725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071688"/>
            <a:ext cx="8929688" cy="5500687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25. Favorite Movie: </a:t>
            </a:r>
          </a:p>
          <a:p>
            <a:pPr algn="l"/>
            <a:r>
              <a:rPr lang="en-US" sz="4800">
                <a:latin typeface="Arial" charset="0"/>
              </a:rPr>
              <a:t>26. Favorite Hobby: </a:t>
            </a:r>
          </a:p>
          <a:p>
            <a:pPr algn="l"/>
            <a:r>
              <a:rPr lang="en-US" sz="4800">
                <a:latin typeface="Arial" charset="0"/>
              </a:rPr>
              <a:t>27. Favorite Song/Singer: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071688"/>
            <a:ext cx="8929687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28. Favorite Book/Author: </a:t>
            </a:r>
          </a:p>
          <a:p>
            <a:pPr algn="l"/>
            <a:r>
              <a:rPr lang="en-US" sz="4400">
                <a:latin typeface="Arial" charset="0"/>
              </a:rPr>
              <a:t>29.Favorite School Subject: </a:t>
            </a:r>
          </a:p>
          <a:p>
            <a:pPr algn="l"/>
            <a:r>
              <a:rPr lang="en-US" sz="4400">
                <a:latin typeface="Arial" charset="0"/>
              </a:rPr>
              <a:t>30. Favorite Vacation Destination: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2071688"/>
            <a:ext cx="8929688" cy="5500687"/>
          </a:xfrm>
        </p:spPr>
        <p:txBody>
          <a:bodyPr/>
          <a:lstStyle/>
          <a:p>
            <a:pPr algn="l"/>
            <a:r>
              <a:rPr lang="en-US" sz="5400">
                <a:latin typeface="Arial" charset="0"/>
              </a:rPr>
              <a:t>31. Favorite Food: </a:t>
            </a:r>
          </a:p>
          <a:p>
            <a:pPr algn="l"/>
            <a:r>
              <a:rPr lang="en-US" sz="5400">
                <a:latin typeface="Arial" charset="0"/>
              </a:rPr>
              <a:t>32. Favorite Restaurant: </a:t>
            </a:r>
          </a:p>
          <a:p>
            <a:pPr algn="l"/>
            <a:r>
              <a:rPr lang="en-US" sz="5400">
                <a:latin typeface="Arial" charset="0"/>
              </a:rPr>
              <a:t>33. Favorite Animal: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000250"/>
            <a:ext cx="8929687" cy="5500688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34. Favorite Store: </a:t>
            </a:r>
          </a:p>
          <a:p>
            <a:pPr algn="l"/>
            <a:r>
              <a:rPr lang="en-US" sz="4800">
                <a:latin typeface="Arial" charset="0"/>
              </a:rPr>
              <a:t>35. Favorite Celebrity : </a:t>
            </a:r>
          </a:p>
          <a:p>
            <a:pPr algn="l"/>
            <a:r>
              <a:rPr lang="en-US" sz="4800">
                <a:latin typeface="Arial" charset="0"/>
              </a:rPr>
              <a:t>36. Favorite Childhood Friend: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286000"/>
            <a:ext cx="8929687" cy="5500688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37. Favorite Childhood Memory: </a:t>
            </a:r>
          </a:p>
          <a:p>
            <a:pPr algn="l"/>
            <a:r>
              <a:rPr lang="en-US" sz="4400">
                <a:latin typeface="Arial" charset="0"/>
              </a:rPr>
              <a:t>38. Favorite Baby Name: </a:t>
            </a:r>
          </a:p>
          <a:p>
            <a:pPr algn="l"/>
            <a:r>
              <a:rPr lang="en-US" sz="4400">
                <a:latin typeface="Arial" charset="0"/>
              </a:rPr>
              <a:t>39. Favorite Person In Your Life: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5750" y="2857500"/>
            <a:ext cx="8229600" cy="1143000"/>
          </a:xfrm>
        </p:spPr>
        <p:txBody>
          <a:bodyPr/>
          <a:lstStyle/>
          <a:p>
            <a:r>
              <a:rPr lang="en-US" sz="6000" b="1">
                <a:latin typeface="Arial" charset="0"/>
              </a:rPr>
              <a:t>Break </a:t>
            </a:r>
            <a:br>
              <a:rPr lang="en-US" sz="6000" b="1">
                <a:latin typeface="Arial" charset="0"/>
              </a:rPr>
            </a:br>
            <a:r>
              <a:rPr lang="en-US" sz="6000" b="1">
                <a:latin typeface="Arial" charset="0"/>
              </a:rPr>
              <a:t>Video clip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25"/>
            <a:ext cx="8929687" cy="5500688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39. Favorite Possession: </a:t>
            </a:r>
          </a:p>
          <a:p>
            <a:pPr algn="l"/>
            <a:r>
              <a:rPr lang="en-US" sz="4400">
                <a:latin typeface="Arial" charset="0"/>
              </a:rPr>
              <a:t>40. Mall Store: </a:t>
            </a:r>
          </a:p>
          <a:p>
            <a:pPr algn="l"/>
            <a:r>
              <a:rPr lang="en-US" sz="4400">
                <a:latin typeface="Arial" charset="0"/>
              </a:rPr>
              <a:t>41. Favorite Fast Food Restaurant: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2071688"/>
            <a:ext cx="8929687" cy="5500687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41. Comedian: </a:t>
            </a:r>
          </a:p>
          <a:p>
            <a:pPr algn="l"/>
            <a:r>
              <a:rPr lang="en-US" sz="4800">
                <a:latin typeface="Arial" charset="0"/>
              </a:rPr>
              <a:t>42. Favorite Holiday: </a:t>
            </a:r>
          </a:p>
          <a:p>
            <a:pPr algn="l"/>
            <a:r>
              <a:rPr lang="en-US" sz="4800">
                <a:latin typeface="Arial" charset="0"/>
              </a:rPr>
              <a:t>43. Favorite Number: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857375"/>
            <a:ext cx="8929688" cy="5500688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44. Favorite Hard Sweet: </a:t>
            </a:r>
          </a:p>
          <a:p>
            <a:pPr algn="l"/>
            <a:r>
              <a:rPr lang="en-US" sz="4800">
                <a:latin typeface="Arial" charset="0"/>
              </a:rPr>
              <a:t>45. Favorite Month: </a:t>
            </a:r>
          </a:p>
          <a:p>
            <a:pPr algn="l"/>
            <a:r>
              <a:rPr lang="en-US" sz="4800">
                <a:latin typeface="Arial" charset="0"/>
              </a:rPr>
              <a:t>46. Favorite Flower: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928813"/>
            <a:ext cx="8929688" cy="5500687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47. Favorite Ice Cream: </a:t>
            </a:r>
          </a:p>
          <a:p>
            <a:pPr algn="l"/>
            <a:r>
              <a:rPr lang="en-US" sz="4800">
                <a:latin typeface="Arial" charset="0"/>
              </a:rPr>
              <a:t>48. Favorite Smell: </a:t>
            </a:r>
          </a:p>
          <a:p>
            <a:pPr algn="l"/>
            <a:r>
              <a:rPr lang="en-US" sz="4800">
                <a:latin typeface="Arial" charset="0"/>
              </a:rPr>
              <a:t>49. Favorite Drink: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285750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latin typeface="+mn-lt"/>
                <a:ea typeface="+mj-ea"/>
              </a:rPr>
              <a:t>Speed Relating Questions</a:t>
            </a:r>
            <a:endParaRPr lang="en-GB" sz="4800" b="1" dirty="0" smtClean="0">
              <a:latin typeface="+mn-lt"/>
              <a:ea typeface="+mj-ea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1928813"/>
            <a:ext cx="8424862" cy="5183187"/>
          </a:xfrm>
        </p:spPr>
        <p:txBody>
          <a:bodyPr/>
          <a:lstStyle/>
          <a:p>
            <a:pPr algn="l"/>
            <a:r>
              <a:rPr lang="en-US" sz="4800">
                <a:latin typeface="Arial" charset="0"/>
              </a:rPr>
              <a:t>1. I am listening to: </a:t>
            </a:r>
          </a:p>
          <a:p>
            <a:pPr algn="l"/>
            <a:r>
              <a:rPr lang="en-US" sz="4800">
                <a:latin typeface="Arial" charset="0"/>
              </a:rPr>
              <a:t>2. Maybe I should: </a:t>
            </a:r>
          </a:p>
          <a:p>
            <a:pPr algn="l"/>
            <a:r>
              <a:rPr lang="en-US" sz="4800">
                <a:latin typeface="Arial" charset="0"/>
              </a:rPr>
              <a:t>3. I love: 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" y="214313"/>
            <a:ext cx="8501063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8625" y="428625"/>
            <a:ext cx="82073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ZA" sz="4800" b="1" kern="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Speed Relating Questions</a:t>
            </a:r>
            <a:endParaRPr lang="en-GB" sz="48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214563"/>
            <a:ext cx="8929687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50. Favourite Drink: </a:t>
            </a:r>
          </a:p>
          <a:p>
            <a:pPr algn="l"/>
            <a:r>
              <a:rPr lang="en-US" sz="4400">
                <a:latin typeface="Arial" charset="0"/>
              </a:rPr>
              <a:t>51. Favourite Cartoon Character: </a:t>
            </a:r>
          </a:p>
          <a:p>
            <a:pPr algn="l"/>
            <a:r>
              <a:rPr lang="en-US" sz="4400">
                <a:latin typeface="Arial" charset="0"/>
              </a:rPr>
              <a:t>52. Favourite kind of pants: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000250"/>
            <a:ext cx="8929687" cy="5500688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53. Favorite Cartoon Character: </a:t>
            </a:r>
          </a:p>
          <a:p>
            <a:pPr algn="l"/>
            <a:r>
              <a:rPr lang="en-US" sz="4400">
                <a:latin typeface="Arial" charset="0"/>
              </a:rPr>
              <a:t>54. Favourite kind of pants: </a:t>
            </a:r>
          </a:p>
          <a:p>
            <a:pPr algn="l"/>
            <a:r>
              <a:rPr lang="en-US" sz="4400">
                <a:latin typeface="Arial" charset="0"/>
              </a:rPr>
              <a:t>55. Favourite music album: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25"/>
            <a:ext cx="8929687" cy="5500688"/>
          </a:xfrm>
        </p:spPr>
        <p:txBody>
          <a:bodyPr/>
          <a:lstStyle/>
          <a:p>
            <a:pPr algn="l"/>
            <a:r>
              <a:rPr lang="en-US" sz="4000">
                <a:latin typeface="Arial" charset="0"/>
              </a:rPr>
              <a:t>56. Where were you born: </a:t>
            </a:r>
          </a:p>
          <a:p>
            <a:pPr algn="l"/>
            <a:r>
              <a:rPr lang="en-US" sz="4000">
                <a:latin typeface="Arial" charset="0"/>
              </a:rPr>
              <a:t>57. Where do you wish you were: </a:t>
            </a:r>
          </a:p>
          <a:p>
            <a:pPr algn="l"/>
            <a:r>
              <a:rPr lang="en-US" sz="4000">
                <a:latin typeface="Arial" charset="0"/>
              </a:rPr>
              <a:t>58. Where is your favorite place to be: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1928813"/>
            <a:ext cx="8929688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4. My best friend(s): </a:t>
            </a:r>
          </a:p>
          <a:p>
            <a:pPr algn="l"/>
            <a:r>
              <a:rPr lang="en-US" sz="4400">
                <a:latin typeface="Arial" charset="0"/>
              </a:rPr>
              <a:t>5. I don't understand: </a:t>
            </a:r>
          </a:p>
          <a:p>
            <a:pPr algn="l"/>
            <a:r>
              <a:rPr lang="en-US" sz="4400">
                <a:latin typeface="Arial" charset="0"/>
              </a:rPr>
              <a:t>6. I have lost my respect for: </a:t>
            </a:r>
          </a:p>
          <a:p>
            <a:pPr algn="l"/>
            <a:r>
              <a:rPr lang="en-US" sz="4400">
                <a:latin typeface="Arial" charset="0"/>
              </a:rPr>
              <a:t>7. I have gained my respect for: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1928813"/>
            <a:ext cx="8929688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8. The meaning of my  name is: </a:t>
            </a:r>
          </a:p>
          <a:p>
            <a:pPr algn="l"/>
            <a:r>
              <a:rPr lang="en-US" sz="4400">
                <a:latin typeface="Arial" charset="0"/>
              </a:rPr>
              <a:t>9. I will always be: </a:t>
            </a:r>
          </a:p>
          <a:p>
            <a:pPr algn="l"/>
            <a:r>
              <a:rPr lang="en-US" sz="4400">
                <a:latin typeface="Arial" charset="0"/>
              </a:rPr>
              <a:t>10. Love seems to: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1928813"/>
            <a:ext cx="8929688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11. I never ever want to lose: </a:t>
            </a:r>
          </a:p>
          <a:p>
            <a:pPr algn="l"/>
            <a:r>
              <a:rPr lang="en-US" sz="4400">
                <a:latin typeface="Arial" charset="0"/>
              </a:rPr>
              <a:t>12. I get annoyed when: </a:t>
            </a:r>
          </a:p>
          <a:p>
            <a:pPr algn="l"/>
            <a:r>
              <a:rPr lang="en-US" sz="4400">
                <a:latin typeface="Arial" charset="0"/>
              </a:rPr>
              <a:t>13. Do you like parties?: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1928813"/>
            <a:ext cx="8929688" cy="5500687"/>
          </a:xfrm>
        </p:spPr>
        <p:txBody>
          <a:bodyPr/>
          <a:lstStyle/>
          <a:p>
            <a:pPr algn="l"/>
            <a:r>
              <a:rPr lang="en-US" sz="4400">
                <a:latin typeface="Arial" charset="0"/>
              </a:rPr>
              <a:t>14. Today I: </a:t>
            </a:r>
          </a:p>
          <a:p>
            <a:pPr algn="l"/>
            <a:r>
              <a:rPr lang="en-US" sz="4400">
                <a:latin typeface="Arial" charset="0"/>
              </a:rPr>
              <a:t>15. I wish: </a:t>
            </a:r>
          </a:p>
          <a:p>
            <a:pPr algn="l"/>
            <a:r>
              <a:rPr lang="en-US" sz="4400">
                <a:latin typeface="Arial" charset="0"/>
              </a:rPr>
              <a:t>16. Are you neat or sloppy?: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928813"/>
            <a:ext cx="8929687" cy="5500687"/>
          </a:xfrm>
        </p:spPr>
        <p:txBody>
          <a:bodyPr/>
          <a:lstStyle/>
          <a:p>
            <a:pPr algn="l"/>
            <a:r>
              <a:rPr lang="en-US" sz="4000">
                <a:latin typeface="Arial" charset="0"/>
              </a:rPr>
              <a:t>17. What kind of clothes do you like?: </a:t>
            </a:r>
          </a:p>
          <a:p>
            <a:pPr algn="l"/>
            <a:r>
              <a:rPr lang="en-US" sz="4000">
                <a:latin typeface="Arial" charset="0"/>
              </a:rPr>
              <a:t>18. Are you mad at someone?: </a:t>
            </a:r>
          </a:p>
          <a:p>
            <a:pPr algn="l"/>
            <a:r>
              <a:rPr lang="en-US" sz="4000">
                <a:latin typeface="Arial" charset="0"/>
              </a:rPr>
              <a:t>19. What do you do in your spare time: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85750" y="28575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60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Break </a:t>
            </a:r>
            <a:br>
              <a:rPr lang="en-US" sz="60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60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Video clip</a:t>
            </a:r>
            <a:endParaRPr lang="en-US" sz="60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2143125"/>
            <a:ext cx="8929688" cy="5500688"/>
          </a:xfrm>
        </p:spPr>
        <p:txBody>
          <a:bodyPr/>
          <a:lstStyle/>
          <a:p>
            <a:pPr algn="l"/>
            <a:r>
              <a:rPr lang="en-US" sz="3600">
                <a:latin typeface="Arial" charset="0"/>
              </a:rPr>
              <a:t>20. Do you have any medical problems?: </a:t>
            </a:r>
          </a:p>
          <a:p>
            <a:pPr algn="l"/>
            <a:r>
              <a:rPr lang="en-US" sz="3600">
                <a:latin typeface="Arial" charset="0"/>
              </a:rPr>
              <a:t>21. What kind of car do you have/want?: </a:t>
            </a:r>
          </a:p>
          <a:p>
            <a:pPr algn="l"/>
            <a:r>
              <a:rPr lang="en-US" sz="3600">
                <a:latin typeface="Arial" charset="0"/>
              </a:rPr>
              <a:t>22. Do you like to read? What?: </a:t>
            </a:r>
          </a:p>
          <a:p>
            <a:pPr algn="l"/>
            <a:r>
              <a:rPr lang="en-US" sz="3600">
                <a:latin typeface="Arial" charset="0"/>
              </a:rPr>
              <a:t>23. Do you cook?: </a:t>
            </a:r>
          </a:p>
          <a:p>
            <a:pPr algn="l"/>
            <a:r>
              <a:rPr lang="en-US" sz="3600">
                <a:latin typeface="Arial" charset="0"/>
              </a:rPr>
              <a:t>24. Have you ever written a song?: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214313"/>
            <a:ext cx="8501062" cy="135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" y="465138"/>
            <a:ext cx="8207375" cy="892175"/>
          </a:xfrm>
        </p:spPr>
        <p:txBody>
          <a:bodyPr/>
          <a:lstStyle/>
          <a:p>
            <a:pPr eaLnBrk="1" hangingPunct="1">
              <a:defRPr/>
            </a:pPr>
            <a:r>
              <a:rPr lang="en-ZA" sz="4800" b="1" dirty="0" smtClean="0">
                <a:solidFill>
                  <a:schemeClr val="bg1"/>
                </a:solidFill>
                <a:latin typeface="+mn-lt"/>
                <a:ea typeface="+mj-ea"/>
              </a:rPr>
              <a:t>Speed Relating Questions</a:t>
            </a:r>
            <a:endParaRPr lang="en-GB" sz="4800" b="1" dirty="0" smtClean="0">
              <a:solidFill>
                <a:schemeClr val="bg1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547</Words>
  <Application>Microsoft Macintosh PowerPoint</Application>
  <PresentationFormat>On-screen Show (4:3)</PresentationFormat>
  <Paragraphs>108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Default Design</vt:lpstr>
      <vt:lpstr>PowerPoint Presentation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PowerPoint Presentation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Break  Video clip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Speed Relating Questions</vt:lpstr>
      <vt:lpstr>Speed Relating Questions</vt:lpstr>
    </vt:vector>
  </TitlesOfParts>
  <Company>His People Christian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Relating Questions</dc:title>
  <dc:creator>Youth Computer</dc:creator>
  <cp:lastModifiedBy>Mark Tittley</cp:lastModifiedBy>
  <cp:revision>6</cp:revision>
  <dcterms:created xsi:type="dcterms:W3CDTF">2007-07-27T11:24:31Z</dcterms:created>
  <dcterms:modified xsi:type="dcterms:W3CDTF">2018-03-16T08:09:58Z</dcterms:modified>
</cp:coreProperties>
</file>