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19"/>
  </p:notesMasterIdLst>
  <p:sldIdLst>
    <p:sldId id="669" r:id="rId3"/>
    <p:sldId id="642" r:id="rId4"/>
    <p:sldId id="690" r:id="rId5"/>
    <p:sldId id="673" r:id="rId6"/>
    <p:sldId id="686" r:id="rId7"/>
    <p:sldId id="691" r:id="rId8"/>
    <p:sldId id="692" r:id="rId9"/>
    <p:sldId id="693" r:id="rId10"/>
    <p:sldId id="694" r:id="rId11"/>
    <p:sldId id="696" r:id="rId12"/>
    <p:sldId id="695" r:id="rId13"/>
    <p:sldId id="697" r:id="rId14"/>
    <p:sldId id="698" r:id="rId15"/>
    <p:sldId id="699" r:id="rId16"/>
    <p:sldId id="700" r:id="rId17"/>
    <p:sldId id="70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20DF33"/>
    <a:srgbClr val="1DA319"/>
    <a:srgbClr val="1EAC16"/>
    <a:srgbClr val="1EB31D"/>
    <a:srgbClr val="2B880F"/>
    <a:srgbClr val="1FCC32"/>
    <a:srgbClr val="1FC62B"/>
    <a:srgbClr val="21FFF6"/>
    <a:srgbClr val="804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0" autoAdjust="0"/>
  </p:normalViewPr>
  <p:slideViewPr>
    <p:cSldViewPr snapToGrid="0" snapToObjects="1">
      <p:cViewPr varScale="1">
        <p:scale>
          <a:sx n="84" d="100"/>
          <a:sy n="84" d="100"/>
        </p:scale>
        <p:origin x="-584" y="-104"/>
      </p:cViewPr>
      <p:guideLst>
        <p:guide orient="horz" pos="2147"/>
        <p:guide pos="3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16/10/13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bit.ly/YouthAlpha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launch of The</a:t>
            </a:r>
            <a:r>
              <a:rPr lang="en-US" baseline="0" dirty="0" smtClean="0"/>
              <a:t> Spirit Series at His Youth. Today is week 1 of a four week journey in getting to know and experience the Holy Spirit in our lives.</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1</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Video clip #2</a:t>
            </a: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Question #2: What questions come to mind when you hear about</a:t>
            </a:r>
            <a:r>
              <a:rPr lang="en-ZA" sz="1200" kern="1200" baseline="0" dirty="0" smtClean="0">
                <a:solidFill>
                  <a:schemeClr val="tx1"/>
                </a:solidFill>
                <a:effectLst/>
                <a:latin typeface="+mn-lt"/>
                <a:ea typeface="+mn-ea"/>
                <a:cs typeface="+mn-cs"/>
              </a:rPr>
              <a:t> the Holy Spirit?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Video clip #3</a:t>
            </a: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Question #3: Have you ever heard of, or had any experience with God’s supernatural gifts?</a:t>
            </a: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Video clip #4</a:t>
            </a:r>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Challenge: This series</a:t>
            </a:r>
            <a:r>
              <a:rPr lang="en-ZA" sz="1200" kern="1200" baseline="0" dirty="0" smtClean="0">
                <a:solidFill>
                  <a:schemeClr val="tx1"/>
                </a:solidFill>
                <a:effectLst/>
                <a:latin typeface="+mn-lt"/>
                <a:ea typeface="+mn-ea"/>
                <a:cs typeface="+mn-cs"/>
              </a:rPr>
              <a:t> has the potential to seriously change your life. We are going to ask you to commit to attending each of the next 3 session (as far as humanly possible) and open yourself up to what God wants to do in and through you as you learn about the Holy Spirit and encounter him personally. Let’s pray and ask God to impact us during this series.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Next Sunday morning we are</a:t>
            </a:r>
            <a:r>
              <a:rPr lang="en-ZA" sz="1200" kern="1200" baseline="0" dirty="0" smtClean="0">
                <a:solidFill>
                  <a:schemeClr val="tx1"/>
                </a:solidFill>
                <a:effectLst/>
                <a:latin typeface="+mn-lt"/>
                <a:ea typeface="+mn-ea"/>
                <a:cs typeface="+mn-cs"/>
              </a:rPr>
              <a:t> going to learn about the fruit that the Holy Spirit wants to produce in our lives.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1 we are going to answer the question: </a:t>
            </a:r>
            <a:r>
              <a:rPr lang="en-ZA" sz="1200" kern="1200" baseline="0" dirty="0" smtClean="0">
                <a:solidFill>
                  <a:schemeClr val="tx1"/>
                </a:solidFill>
                <a:effectLst/>
                <a:latin typeface="+mn-lt"/>
                <a:ea typeface="+mn-ea"/>
                <a:cs typeface="+mn-cs"/>
              </a:rPr>
              <a:t>Who is the Holy Spirit?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2 we are going to answer the question: </a:t>
            </a:r>
            <a:r>
              <a:rPr lang="en-ZA" sz="1200" kern="1200" baseline="0" dirty="0" smtClean="0">
                <a:solidFill>
                  <a:schemeClr val="tx1"/>
                </a:solidFill>
                <a:effectLst/>
                <a:latin typeface="+mn-lt"/>
                <a:ea typeface="+mn-ea"/>
                <a:cs typeface="+mn-cs"/>
              </a:rPr>
              <a:t>What are His Fruits?</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3 we are going to answer the question: </a:t>
            </a:r>
            <a:r>
              <a:rPr lang="en-ZA" sz="1200" kern="1200" baseline="0" dirty="0" smtClean="0">
                <a:solidFill>
                  <a:schemeClr val="tx1"/>
                </a:solidFill>
                <a:effectLst/>
                <a:latin typeface="+mn-lt"/>
                <a:ea typeface="+mn-ea"/>
                <a:cs typeface="+mn-cs"/>
              </a:rPr>
              <a:t>What are His Gifts?</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4 we are going to answer the question: </a:t>
            </a:r>
            <a:r>
              <a:rPr lang="en-ZA" sz="1200" kern="1200" baseline="0" dirty="0" smtClean="0">
                <a:solidFill>
                  <a:schemeClr val="tx1"/>
                </a:solidFill>
                <a:effectLst/>
                <a:latin typeface="+mn-lt"/>
                <a:ea typeface="+mn-ea"/>
                <a:cs typeface="+mn-cs"/>
              </a:rPr>
              <a:t>How can I be filled with the Holy Spirit?</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Today is all about getting to know who the Holy Spirit is.</a:t>
            </a:r>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Many of you were a</a:t>
            </a:r>
            <a:r>
              <a:rPr lang="en-ZA" sz="1200" kern="1200" baseline="0" dirty="0" smtClean="0">
                <a:solidFill>
                  <a:schemeClr val="tx1"/>
                </a:solidFill>
                <a:effectLst/>
                <a:latin typeface="+mn-lt"/>
                <a:ea typeface="+mn-ea"/>
                <a:cs typeface="+mn-cs"/>
              </a:rPr>
              <a:t> part of the Friday night Alpha series last term - well, there was a week that we did not include - the Holy Spirit week so we are going to experience it this morning. We are going to watch a video clip and then discuss a question around our tables.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Video clip #1 (You can watch the full video on YouTube using this link</a:t>
            </a:r>
            <a:r>
              <a:rPr lang="en-ZA" sz="1200" u="none" kern="1200" dirty="0" smtClean="0">
                <a:solidFill>
                  <a:schemeClr val="tx1"/>
                </a:solidFill>
                <a:effectLst/>
                <a:latin typeface="+mn-lt"/>
                <a:ea typeface="+mn-ea"/>
                <a:cs typeface="+mn-cs"/>
              </a:rPr>
              <a:t>: http://bit.ly/YouthAlpha8)</a:t>
            </a:r>
            <a:endParaRPr lang="en-US" sz="1200" u="none" kern="120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Question #1: If you were given a million dollars</a:t>
            </a:r>
            <a:r>
              <a:rPr lang="en-ZA" sz="1200" kern="1200" baseline="0" dirty="0" smtClean="0">
                <a:solidFill>
                  <a:schemeClr val="tx1"/>
                </a:solidFill>
                <a:effectLst/>
                <a:latin typeface="+mn-lt"/>
                <a:ea typeface="+mn-ea"/>
                <a:cs typeface="+mn-cs"/>
              </a:rPr>
              <a:t> that you have to give away, what would you do with it?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16/10/13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16/10/13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16/10/13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16/10/13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16/10/13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2046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98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757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31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397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4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147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189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255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596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95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992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723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17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48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222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8474</TotalTime>
  <Words>385</Words>
  <Application>Microsoft Macintosh PowerPoint</Application>
  <PresentationFormat>On-screen Show (4:3)</PresentationFormat>
  <Paragraphs>32</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502</cp:revision>
  <dcterms:created xsi:type="dcterms:W3CDTF">2014-06-20T13:14:19Z</dcterms:created>
  <dcterms:modified xsi:type="dcterms:W3CDTF">2016-10-13T12:01:50Z</dcterms:modified>
</cp:coreProperties>
</file>