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2"/>
  </p:notesMasterIdLst>
  <p:sldIdLst>
    <p:sldId id="333" r:id="rId2"/>
    <p:sldId id="417" r:id="rId3"/>
    <p:sldId id="418" r:id="rId4"/>
    <p:sldId id="419" r:id="rId5"/>
    <p:sldId id="420" r:id="rId6"/>
    <p:sldId id="421" r:id="rId7"/>
    <p:sldId id="422" r:id="rId8"/>
    <p:sldId id="423" r:id="rId9"/>
    <p:sldId id="424" r:id="rId10"/>
    <p:sldId id="425" r:id="rId11"/>
    <p:sldId id="390" r:id="rId12"/>
    <p:sldId id="258" r:id="rId13"/>
    <p:sldId id="259" r:id="rId14"/>
    <p:sldId id="276" r:id="rId15"/>
    <p:sldId id="411" r:id="rId16"/>
    <p:sldId id="412" r:id="rId17"/>
    <p:sldId id="335" r:id="rId18"/>
    <p:sldId id="336" r:id="rId19"/>
    <p:sldId id="341" r:id="rId20"/>
    <p:sldId id="41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8E0BA7-A8BE-454D-A936-72E4B6B2D4CA}">
          <p14:sldIdLst>
            <p14:sldId id="333"/>
            <p14:sldId id="417"/>
            <p14:sldId id="418"/>
            <p14:sldId id="419"/>
            <p14:sldId id="420"/>
            <p14:sldId id="421"/>
            <p14:sldId id="422"/>
            <p14:sldId id="423"/>
            <p14:sldId id="424"/>
            <p14:sldId id="425"/>
            <p14:sldId id="390"/>
            <p14:sldId id="258"/>
            <p14:sldId id="259"/>
            <p14:sldId id="276"/>
            <p14:sldId id="411"/>
            <p14:sldId id="412"/>
            <p14:sldId id="335"/>
            <p14:sldId id="336"/>
            <p14:sldId id="341"/>
            <p14:sldId id="413"/>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7EB"/>
    <a:srgbClr val="A0A1A5"/>
    <a:srgbClr val="C0D2DD"/>
    <a:srgbClr val="030500"/>
    <a:srgbClr val="83DFD0"/>
    <a:srgbClr val="222221"/>
    <a:srgbClr val="F1F2F4"/>
    <a:srgbClr val="9D345F"/>
    <a:srgbClr val="822C4F"/>
    <a:srgbClr val="EE70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299"/>
    <p:restoredTop sz="80064"/>
  </p:normalViewPr>
  <p:slideViewPr>
    <p:cSldViewPr snapToGrid="0" snapToObjects="1">
      <p:cViewPr varScale="1">
        <p:scale>
          <a:sx n="53" d="100"/>
          <a:sy n="53" d="100"/>
        </p:scale>
        <p:origin x="-44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8E83DF-6FD9-1447-99E4-8780B4F5409C}" type="datetimeFigureOut">
              <a:rPr lang="en-US" smtClean="0"/>
              <a:t>18/03/16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E1484-83C6-BC4E-8FB9-75B82E1FA75D}" type="slidenum">
              <a:rPr lang="en-US" smtClean="0"/>
              <a:t>‹#›</a:t>
            </a:fld>
            <a:endParaRPr lang="en-US"/>
          </a:p>
        </p:txBody>
      </p:sp>
    </p:spTree>
    <p:extLst>
      <p:ext uri="{BB962C8B-B14F-4D97-AF65-F5344CB8AC3E}">
        <p14:creationId xmlns:p14="http://schemas.microsoft.com/office/powerpoint/2010/main" val="583183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
        <p:nvSpPr>
          <p:cNvPr id="95" name="Shape 95"/>
          <p:cNvSpPr>
            <a:spLocks noGrp="1" noRot="1" noChangeAspect="1"/>
          </p:cNvSpPr>
          <p:nvPr>
            <p:ph type="sldImg" idx="2"/>
          </p:nvPr>
        </p:nvSpPr>
        <p:spPr>
          <a:xfrm>
            <a:off x="382588" y="695325"/>
            <a:ext cx="6091237"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96" name="Shape 9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Welcome to Sporty</a:t>
            </a:r>
            <a:r>
              <a:rPr lang="en-US" sz="1200" b="0" i="0" u="none" strike="noStrike" cap="none" baseline="0" dirty="0" smtClean="0">
                <a:solidFill>
                  <a:schemeClr val="dk1"/>
                </a:solidFill>
                <a:latin typeface="Calibri"/>
                <a:ea typeface="Calibri"/>
                <a:cs typeface="Calibri"/>
                <a:sym typeface="Calibri"/>
              </a:rPr>
              <a:t> Friday</a:t>
            </a:r>
            <a:r>
              <a:rPr lang="en-US" sz="1200" b="0" i="0" u="none" strike="noStrike" cap="none" dirty="0" smtClean="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0879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
        <p:nvSpPr>
          <p:cNvPr id="95" name="Shape 95"/>
          <p:cNvSpPr>
            <a:spLocks noGrp="1" noRot="1" noChangeAspect="1"/>
          </p:cNvSpPr>
          <p:nvPr>
            <p:ph type="sldImg" idx="2"/>
          </p:nvPr>
        </p:nvSpPr>
        <p:spPr>
          <a:xfrm>
            <a:off x="382588" y="695325"/>
            <a:ext cx="6091237"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96" name="Shape 9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smtClean="0"/>
              <a:t>Announcements: Join</a:t>
            </a:r>
            <a:r>
              <a:rPr lang="en-US" baseline="0" dirty="0" smtClean="0"/>
              <a:t> us next Friday for our Chess Night!</a:t>
            </a:r>
            <a:endParaRPr lang="en-US" dirty="0" smtClean="0"/>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0879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
        <p:nvSpPr>
          <p:cNvPr id="106" name="Shape 106"/>
          <p:cNvSpPr>
            <a:spLocks noGrp="1" noRot="1" noChangeAspect="1"/>
          </p:cNvSpPr>
          <p:nvPr>
            <p:ph type="sldImg" idx="2"/>
          </p:nvPr>
        </p:nvSpPr>
        <p:spPr>
          <a:xfrm>
            <a:off x="382588" y="695325"/>
            <a:ext cx="6091237"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107" name="Shape 10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lvl="0">
              <a:spcBef>
                <a:spcPts val="0"/>
              </a:spcBef>
              <a:buNone/>
            </a:pPr>
            <a:r>
              <a:rPr lang="en-US" dirty="0" smtClean="0"/>
              <a:t>Tonight</a:t>
            </a:r>
            <a:r>
              <a:rPr lang="en-US" baseline="0" dirty="0" smtClean="0"/>
              <a:t> is Dodgeball Night! </a:t>
            </a:r>
            <a:endParaRPr lang="en-US" dirty="0"/>
          </a:p>
        </p:txBody>
      </p:sp>
    </p:spTree>
    <p:extLst>
      <p:ext uri="{BB962C8B-B14F-4D97-AF65-F5344CB8AC3E}">
        <p14:creationId xmlns:p14="http://schemas.microsoft.com/office/powerpoint/2010/main" val="815533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xfrm>
            <a:off x="685800" y="1143000"/>
            <a:ext cx="5486400" cy="3086100"/>
          </a:xfrm>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a:defRPr b="0"/>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Video</a:t>
            </a:r>
            <a:r>
              <a:rPr lang="en-US" sz="1200" kern="1200" baseline="0" dirty="0" smtClean="0">
                <a:solidFill>
                  <a:schemeClr val="tx1"/>
                </a:solidFill>
                <a:effectLst/>
                <a:latin typeface="+mn-lt"/>
                <a:ea typeface="+mn-ea"/>
                <a:cs typeface="+mn-cs"/>
              </a:rPr>
              <a:t> Clip from the film Dodgeball. Find the clip on YouTube at: https://</a:t>
            </a:r>
            <a:r>
              <a:rPr lang="en-US" sz="1200" kern="1200" baseline="0" dirty="0" err="1" smtClean="0">
                <a:solidFill>
                  <a:schemeClr val="tx1"/>
                </a:solidFill>
                <a:effectLst/>
                <a:latin typeface="+mn-lt"/>
                <a:ea typeface="+mn-ea"/>
                <a:cs typeface="+mn-cs"/>
              </a:rPr>
              <a:t>www.youtube.com</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watch?v</a:t>
            </a:r>
            <a:r>
              <a:rPr lang="en-US" sz="1200" kern="1200" baseline="0" dirty="0" smtClean="0">
                <a:solidFill>
                  <a:schemeClr val="tx1"/>
                </a:solidFill>
                <a:effectLst/>
                <a:latin typeface="+mn-lt"/>
                <a:ea typeface="+mn-ea"/>
                <a:cs typeface="+mn-cs"/>
              </a:rPr>
              <a:t>=-4QqksHXUCc</a:t>
            </a:r>
          </a:p>
          <a:p>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27378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xfrm>
            <a:off x="685800" y="1143000"/>
            <a:ext cx="5486400" cy="3086100"/>
          </a:xfrm>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Dodgeball</a:t>
            </a:r>
            <a:r>
              <a:rPr lang="en-US" sz="1200" kern="1200" baseline="0" dirty="0" smtClean="0">
                <a:solidFill>
                  <a:schemeClr val="tx1"/>
                </a:solidFill>
                <a:effectLst/>
                <a:latin typeface="+mn-lt"/>
                <a:ea typeface="+mn-ea"/>
                <a:cs typeface="+mn-cs"/>
              </a:rPr>
              <a:t> Rules: </a:t>
            </a:r>
            <a:r>
              <a:rPr lang="en-US" sz="1200" kern="1300" dirty="0" smtClean="0">
                <a:solidFill>
                  <a:schemeClr val="bg1"/>
                </a:solidFill>
                <a:effectLst>
                  <a:glow rad="101600">
                    <a:prstClr val="black">
                      <a:alpha val="90000"/>
                    </a:prstClr>
                  </a:glow>
                </a:effectLst>
                <a:latin typeface="Avenir Next Condensed Demi Bold"/>
                <a:cs typeface="Avenir Next Condensed Demi Bold"/>
              </a:rPr>
              <a:t>Here are the rules of Dodgeball:</a:t>
            </a:r>
            <a:r>
              <a:rPr lang="en-US" sz="1200" kern="1300" baseline="0" dirty="0" smtClean="0">
                <a:solidFill>
                  <a:schemeClr val="bg1"/>
                </a:solidFill>
                <a:effectLst>
                  <a:glow rad="101600">
                    <a:prstClr val="black">
                      <a:alpha val="90000"/>
                    </a:prstClr>
                  </a:glow>
                </a:effectLst>
                <a:latin typeface="Avenir Next Condensed Demi Bold"/>
                <a:cs typeface="Avenir Next Condensed Demi Bold"/>
              </a:rPr>
              <a:t> (</a:t>
            </a:r>
            <a:r>
              <a:rPr lang="en-US" sz="1200" kern="1300" dirty="0" smtClean="0">
                <a:solidFill>
                  <a:schemeClr val="bg1"/>
                </a:solidFill>
                <a:effectLst>
                  <a:glow rad="101600">
                    <a:prstClr val="black">
                      <a:alpha val="90000"/>
                    </a:prstClr>
                  </a:glow>
                </a:effectLst>
                <a:latin typeface="Avenir Next Condensed Demi Bold"/>
                <a:cs typeface="Avenir Next Condensed Demi Bold"/>
              </a:rPr>
              <a:t>1) Only SIX people per team. (2) You rush for the ball but only throw from behind check line.</a:t>
            </a:r>
            <a:r>
              <a:rPr lang="en-US" sz="1200" kern="1300" baseline="0" dirty="0" smtClean="0">
                <a:solidFill>
                  <a:schemeClr val="bg1"/>
                </a:solidFill>
                <a:effectLst>
                  <a:glow rad="101600">
                    <a:prstClr val="black">
                      <a:alpha val="90000"/>
                    </a:prstClr>
                  </a:glow>
                </a:effectLst>
                <a:latin typeface="Avenir Next Condensed Demi Bold"/>
                <a:cs typeface="Avenir Next Condensed Demi Bold"/>
              </a:rPr>
              <a:t> (</a:t>
            </a:r>
            <a:r>
              <a:rPr lang="en-US" sz="1200" kern="1300" dirty="0" smtClean="0">
                <a:solidFill>
                  <a:schemeClr val="bg1"/>
                </a:solidFill>
                <a:effectLst>
                  <a:glow rad="101600">
                    <a:prstClr val="black">
                      <a:alpha val="90000"/>
                    </a:prstClr>
                  </a:glow>
                </a:effectLst>
                <a:latin typeface="Avenir Next Condensed Demi Bold"/>
                <a:cs typeface="Avenir Next Condensed Demi Bold"/>
              </a:rPr>
              <a:t>3)</a:t>
            </a:r>
            <a:r>
              <a:rPr lang="en-US" sz="1200" kern="1300" baseline="0" dirty="0" smtClean="0">
                <a:solidFill>
                  <a:schemeClr val="bg1"/>
                </a:solidFill>
                <a:effectLst>
                  <a:glow rad="101600">
                    <a:prstClr val="black">
                      <a:alpha val="90000"/>
                    </a:prstClr>
                  </a:glow>
                </a:effectLst>
                <a:latin typeface="Avenir Next Condensed Demi Bold"/>
                <a:cs typeface="Avenir Next Condensed Demi Bold"/>
              </a:rPr>
              <a:t> </a:t>
            </a:r>
            <a:r>
              <a:rPr lang="en-US" sz="1200" kern="1300" dirty="0" smtClean="0">
                <a:solidFill>
                  <a:schemeClr val="bg1"/>
                </a:solidFill>
                <a:effectLst>
                  <a:glow rad="101600">
                    <a:prstClr val="black">
                      <a:alpha val="90000"/>
                    </a:prstClr>
                  </a:glow>
                </a:effectLst>
                <a:latin typeface="Avenir Next Condensed Demi Bold"/>
                <a:cs typeface="Avenir Next Condensed Demi Bold"/>
              </a:rPr>
              <a:t>Anyone who is hit with a ball is out.</a:t>
            </a:r>
            <a:r>
              <a:rPr lang="en-US" sz="1200" kern="1300" baseline="0" dirty="0" smtClean="0">
                <a:solidFill>
                  <a:schemeClr val="bg1"/>
                </a:solidFill>
                <a:effectLst>
                  <a:glow rad="101600">
                    <a:prstClr val="black">
                      <a:alpha val="90000"/>
                    </a:prstClr>
                  </a:glow>
                </a:effectLst>
                <a:latin typeface="Avenir Next Condensed Demi Bold"/>
                <a:cs typeface="Avenir Next Condensed Demi Bold"/>
              </a:rPr>
              <a:t> (</a:t>
            </a:r>
            <a:r>
              <a:rPr lang="en-US" sz="1200" kern="1300" dirty="0" smtClean="0">
                <a:solidFill>
                  <a:schemeClr val="bg1"/>
                </a:solidFill>
                <a:effectLst>
                  <a:glow rad="101600">
                    <a:prstClr val="black">
                      <a:alpha val="90000"/>
                    </a:prstClr>
                  </a:glow>
                </a:effectLst>
                <a:latin typeface="Avenir Next Condensed Demi Bold"/>
                <a:cs typeface="Avenir Next Condensed Demi Bold"/>
              </a:rPr>
              <a:t>4) If you catch a throw you get a player back in and the thrower is out.</a:t>
            </a:r>
            <a:r>
              <a:rPr lang="en-US" sz="1200" kern="1300" baseline="0" dirty="0" smtClean="0">
                <a:solidFill>
                  <a:schemeClr val="bg1"/>
                </a:solidFill>
                <a:effectLst>
                  <a:glow rad="101600">
                    <a:prstClr val="black">
                      <a:alpha val="90000"/>
                    </a:prstClr>
                  </a:glow>
                </a:effectLst>
                <a:latin typeface="Avenir Next Condensed Demi Bold"/>
                <a:cs typeface="Avenir Next Condensed Demi Bold"/>
              </a:rPr>
              <a:t> (</a:t>
            </a:r>
            <a:r>
              <a:rPr lang="en-US" sz="1200" kern="1300" dirty="0" smtClean="0">
                <a:solidFill>
                  <a:schemeClr val="bg1"/>
                </a:solidFill>
                <a:effectLst>
                  <a:glow rad="101600">
                    <a:prstClr val="black">
                      <a:alpha val="90000"/>
                    </a:prstClr>
                  </a:glow>
                </a:effectLst>
                <a:latin typeface="Avenir Next Condensed Demi Bold"/>
                <a:cs typeface="Avenir Next Condensed Demi Bold"/>
              </a:rPr>
              <a:t>5) It you hit someone’s head with a ball you are out.</a:t>
            </a:r>
            <a:r>
              <a:rPr lang="en-US" sz="1200" kern="1300" baseline="0" dirty="0" smtClean="0">
                <a:solidFill>
                  <a:schemeClr val="bg1"/>
                </a:solidFill>
                <a:effectLst>
                  <a:glow rad="101600">
                    <a:prstClr val="black">
                      <a:alpha val="90000"/>
                    </a:prstClr>
                  </a:glow>
                </a:effectLst>
                <a:latin typeface="Avenir Next Condensed Demi Bold"/>
                <a:cs typeface="Avenir Next Condensed Demi Bold"/>
              </a:rPr>
              <a:t> (</a:t>
            </a:r>
            <a:r>
              <a:rPr lang="en-US" sz="1200" kern="1300" dirty="0" smtClean="0">
                <a:solidFill>
                  <a:schemeClr val="bg1"/>
                </a:solidFill>
                <a:effectLst>
                  <a:glow rad="101600">
                    <a:prstClr val="black">
                      <a:alpha val="90000"/>
                    </a:prstClr>
                  </a:glow>
                </a:effectLst>
                <a:latin typeface="Avenir Next Condensed Demi Bold"/>
                <a:cs typeface="Avenir Next Condensed Demi Bold"/>
              </a:rPr>
              <a:t>6) You CANNOT leave the court, if you do, you are out. (7) You can block a ball that is thrown at you with a ball in your hands.</a:t>
            </a:r>
          </a:p>
        </p:txBody>
      </p:sp>
    </p:spTree>
    <p:extLst>
      <p:ext uri="{BB962C8B-B14F-4D97-AF65-F5344CB8AC3E}">
        <p14:creationId xmlns:p14="http://schemas.microsoft.com/office/powerpoint/2010/main" val="1082447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xfrm>
            <a:off x="685800" y="1143000"/>
            <a:ext cx="5486400" cy="3086100"/>
          </a:xfrm>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a:defRPr b="0"/>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Get into groups of Six and choose</a:t>
            </a:r>
            <a:r>
              <a:rPr lang="en-US" sz="1200" kern="1200" baseline="0" dirty="0" smtClean="0">
                <a:solidFill>
                  <a:schemeClr val="tx1"/>
                </a:solidFill>
                <a:effectLst/>
                <a:latin typeface="+mn-lt"/>
                <a:ea typeface="+mn-ea"/>
                <a:cs typeface="+mn-cs"/>
              </a:rPr>
              <a:t> a team name.</a:t>
            </a: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indent="0">
              <a:buNone/>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endParaRPr lang="en-US" sz="1200" baseline="0" dirty="0" smtClean="0">
              <a:solidFill>
                <a:srgbClr val="F9F9F9"/>
              </a:solidFill>
              <a:effectLst>
                <a:glow rad="101600">
                  <a:prstClr val="black"/>
                </a:glow>
              </a:effectLst>
              <a:latin typeface="Abadi MT Condensed Light" charset="0"/>
              <a:ea typeface="Abadi MT Condensed Light" charset="0"/>
              <a:cs typeface="Abadi MT Condensed Light" charset="0"/>
            </a:endParaRPr>
          </a:p>
          <a:p>
            <a:endParaRPr lang="en-US" dirty="0" smtClean="0"/>
          </a:p>
          <a:p>
            <a:endParaRPr lang="en-US" dirty="0"/>
          </a:p>
        </p:txBody>
      </p:sp>
    </p:spTree>
    <p:extLst>
      <p:ext uri="{BB962C8B-B14F-4D97-AF65-F5344CB8AC3E}">
        <p14:creationId xmlns:p14="http://schemas.microsoft.com/office/powerpoint/2010/main" val="1861796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ZA" sz="1200" kern="1200" dirty="0" smtClean="0">
                <a:solidFill>
                  <a:schemeClr val="tx1"/>
                </a:solidFill>
                <a:effectLst/>
                <a:latin typeface="+mn-lt"/>
                <a:ea typeface="+mn-ea"/>
                <a:cs typeface="+mn-cs"/>
              </a:rPr>
              <a:t>Team</a:t>
            </a:r>
            <a:r>
              <a:rPr lang="en-ZA" sz="1200" kern="1200" baseline="0" dirty="0" smtClean="0">
                <a:solidFill>
                  <a:schemeClr val="tx1"/>
                </a:solidFill>
                <a:effectLst/>
                <a:latin typeface="+mn-lt"/>
                <a:ea typeface="+mn-ea"/>
                <a:cs typeface="+mn-cs"/>
              </a:rPr>
              <a:t> Dodgeball: We will divide into teams and start with a round of friendly games where teams play each other and then the other teams play each other etc. Then we will have a knockout competition and there will be a draw to see which two teams play each other and then the next two teams play each other followed by a final game to reward the ultimate winners.</a:t>
            </a:r>
            <a:endParaRPr lang="en-Z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indent="0">
              <a:buNone/>
            </a:pPr>
            <a:endParaRPr lang="en-ZA" sz="1200" dirty="0" smtClean="0">
              <a:ln w="0"/>
              <a:solidFill>
                <a:schemeClr val="bg1"/>
              </a:solidFill>
              <a:effectLst>
                <a:glow rad="127000">
                  <a:schemeClr val="tx1"/>
                </a:glow>
                <a:outerShdw blurRad="38100" dist="19050" dir="2700000" algn="tl" rotWithShape="0">
                  <a:schemeClr val="dk1">
                    <a:alpha val="40000"/>
                  </a:schemeClr>
                </a:outerShdw>
              </a:effectLst>
            </a:endParaRPr>
          </a:p>
          <a:p>
            <a:endParaRPr lang="en-ZA" sz="1200" baseline="0" dirty="0" smtClean="0">
              <a:solidFill>
                <a:srgbClr val="F9F9F9"/>
              </a:solidFill>
              <a:effectLst>
                <a:glow rad="101600">
                  <a:prstClr val="black"/>
                </a:glow>
              </a:effectLst>
              <a:latin typeface="Abadi MT Condensed Light" charset="0"/>
              <a:ea typeface="Abadi MT Condensed Light" charset="0"/>
              <a:cs typeface="Abadi MT Condensed Light" charset="0"/>
            </a:endParaRPr>
          </a:p>
          <a:p>
            <a:endParaRPr lang="en-ZA" dirty="0" smtClean="0"/>
          </a:p>
          <a:p>
            <a:endParaRPr lang="en-ZA" dirty="0"/>
          </a:p>
        </p:txBody>
      </p:sp>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8100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ZA" sz="1200" kern="1200" dirty="0" smtClean="0">
                <a:solidFill>
                  <a:schemeClr val="tx1"/>
                </a:solidFill>
                <a:effectLst/>
                <a:latin typeface="+mn-lt"/>
                <a:ea typeface="+mn-ea"/>
                <a:cs typeface="+mn-cs"/>
              </a:rPr>
              <a:t>2-on-2</a:t>
            </a:r>
            <a:r>
              <a:rPr lang="en-ZA" sz="1200" kern="1200" baseline="0" dirty="0" smtClean="0">
                <a:solidFill>
                  <a:schemeClr val="tx1"/>
                </a:solidFill>
                <a:effectLst/>
                <a:latin typeface="+mn-lt"/>
                <a:ea typeface="+mn-ea"/>
                <a:cs typeface="+mn-cs"/>
              </a:rPr>
              <a:t> Dodgeball. Then each team will choose two players to compete in 2-on-2 Dodgeball - using the same knockout format as with the Team Dodgeball.</a:t>
            </a:r>
            <a:endParaRPr lang="en-Z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indent="0">
              <a:buNone/>
            </a:pPr>
            <a:endParaRPr lang="en-ZA" sz="1200" dirty="0" smtClean="0">
              <a:ln w="0"/>
              <a:solidFill>
                <a:schemeClr val="bg1"/>
              </a:solidFill>
              <a:effectLst>
                <a:glow rad="127000">
                  <a:schemeClr val="tx1"/>
                </a:glow>
                <a:outerShdw blurRad="38100" dist="19050" dir="2700000" algn="tl" rotWithShape="0">
                  <a:schemeClr val="dk1">
                    <a:alpha val="40000"/>
                  </a:schemeClr>
                </a:outerShdw>
              </a:effectLst>
            </a:endParaRPr>
          </a:p>
          <a:p>
            <a:endParaRPr lang="en-ZA" sz="1200" baseline="0" dirty="0" smtClean="0">
              <a:solidFill>
                <a:srgbClr val="F9F9F9"/>
              </a:solidFill>
              <a:effectLst>
                <a:glow rad="101600">
                  <a:prstClr val="black"/>
                </a:glow>
              </a:effectLst>
              <a:latin typeface="Abadi MT Condensed Light" charset="0"/>
              <a:ea typeface="Abadi MT Condensed Light" charset="0"/>
              <a:cs typeface="Abadi MT Condensed Light" charset="0"/>
            </a:endParaRPr>
          </a:p>
          <a:p>
            <a:endParaRPr lang="en-ZA" dirty="0" smtClean="0"/>
          </a:p>
          <a:p>
            <a:endParaRPr lang="en-ZA" dirty="0"/>
          </a:p>
        </p:txBody>
      </p:sp>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8627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the winners are…</a:t>
            </a: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indent="0">
              <a:buNone/>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endParaRPr lang="en-US" sz="1200" baseline="0" dirty="0" smtClean="0">
              <a:solidFill>
                <a:srgbClr val="F9F9F9"/>
              </a:solidFill>
              <a:effectLst>
                <a:glow rad="101600">
                  <a:prstClr val="black"/>
                </a:glow>
              </a:effectLst>
              <a:latin typeface="Abadi MT Condensed Light" charset="0"/>
              <a:ea typeface="Abadi MT Condensed Light" charset="0"/>
              <a:cs typeface="Abadi MT Condensed Light" charset="0"/>
            </a:endParaRPr>
          </a:p>
          <a:p>
            <a:endParaRPr lang="en-US" dirty="0" smtClean="0"/>
          </a:p>
          <a:p>
            <a:endParaRPr lang="en-US" dirty="0"/>
          </a:p>
        </p:txBody>
      </p:sp>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4308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Small Group Time</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(1)</a:t>
            </a:r>
            <a:r>
              <a:rPr lang="en-US" sz="1200" kern="1200" baseline="0" dirty="0" smtClean="0">
                <a:solidFill>
                  <a:schemeClr val="tx1"/>
                </a:solidFill>
                <a:effectLst/>
                <a:latin typeface="+mn-lt"/>
                <a:ea typeface="+mn-ea"/>
                <a:cs typeface="+mn-cs"/>
              </a:rPr>
              <a:t> </a:t>
            </a:r>
            <a:r>
              <a:rPr lang="en-US" sz="1200" dirty="0" smtClean="0">
                <a:ln w="0"/>
                <a:solidFill>
                  <a:schemeClr val="bg1"/>
                </a:solidFill>
                <a:effectLst>
                  <a:glow rad="127000">
                    <a:schemeClr val="tx1"/>
                  </a:glow>
                  <a:outerShdw blurRad="38100" dist="19050" dir="2700000" algn="tl" rotWithShape="0">
                    <a:schemeClr val="dk1">
                      <a:alpha val="40000"/>
                    </a:schemeClr>
                  </a:outerShdw>
                </a:effectLst>
              </a:rPr>
              <a:t>What did you enjoy most about tonight?</a:t>
            </a:r>
            <a:r>
              <a:rPr lang="en-US" sz="1200" baseline="0" dirty="0" smtClean="0">
                <a:ln w="0"/>
                <a:solidFill>
                  <a:schemeClr val="bg1"/>
                </a:solidFill>
                <a:effectLst>
                  <a:glow rad="127000">
                    <a:schemeClr val="tx1"/>
                  </a:glow>
                  <a:outerShdw blurRad="38100" dist="19050" dir="2700000" algn="tl" rotWithShape="0">
                    <a:schemeClr val="dk1">
                      <a:alpha val="40000"/>
                    </a:schemeClr>
                  </a:outerShdw>
                </a:effectLst>
              </a:rPr>
              <a:t> (2) </a:t>
            </a:r>
            <a:r>
              <a:rPr lang="en-US" sz="1200" dirty="0" smtClean="0">
                <a:ln w="0"/>
                <a:solidFill>
                  <a:schemeClr val="bg1"/>
                </a:solidFill>
                <a:effectLst>
                  <a:glow rad="127000">
                    <a:schemeClr val="tx1"/>
                  </a:glow>
                  <a:outerShdw blurRad="38100" dist="19050" dir="2700000" algn="tl" rotWithShape="0">
                    <a:schemeClr val="dk1">
                      <a:alpha val="40000"/>
                    </a:schemeClr>
                  </a:outerShdw>
                </a:effectLst>
              </a:rPr>
              <a:t>When have you been struck by “dodgeballs,” things that have drastically affected your life?</a:t>
            </a:r>
            <a:r>
              <a:rPr lang="en-US" sz="1200" baseline="0" dirty="0" smtClean="0">
                <a:ln w="0"/>
                <a:solidFill>
                  <a:schemeClr val="bg1"/>
                </a:solidFill>
                <a:effectLst>
                  <a:glow rad="127000">
                    <a:schemeClr val="tx1"/>
                  </a:glow>
                  <a:outerShdw blurRad="38100" dist="19050" dir="2700000" algn="tl" rotWithShape="0">
                    <a:schemeClr val="dk1">
                      <a:alpha val="40000"/>
                    </a:schemeClr>
                  </a:outerShdw>
                </a:effectLst>
              </a:rPr>
              <a:t> (3) </a:t>
            </a:r>
            <a:r>
              <a:rPr lang="en-US" sz="1200" dirty="0" smtClean="0">
                <a:ln w="0"/>
                <a:solidFill>
                  <a:schemeClr val="bg1"/>
                </a:solidFill>
                <a:effectLst>
                  <a:glow rad="127000">
                    <a:schemeClr val="tx1"/>
                  </a:glow>
                  <a:outerShdw blurRad="38100" dist="19050" dir="2700000" algn="tl" rotWithShape="0">
                    <a:schemeClr val="dk1">
                      <a:alpha val="40000"/>
                    </a:schemeClr>
                  </a:outerShdw>
                </a:effectLst>
              </a:rPr>
              <a:t>What weapons does God give us to fight these dodgeballs in life?  </a:t>
            </a:r>
            <a:r>
              <a:rPr lang="en-US" sz="1100" i="1" dirty="0" smtClean="0">
                <a:ln w="0"/>
                <a:solidFill>
                  <a:schemeClr val="bg1"/>
                </a:solidFill>
                <a:effectLst>
                  <a:glow rad="127000">
                    <a:schemeClr val="tx1"/>
                  </a:glow>
                  <a:outerShdw blurRad="38100" dist="19050" dir="2700000" algn="tl" rotWithShape="0">
                    <a:schemeClr val="dk1">
                      <a:alpha val="40000"/>
                    </a:schemeClr>
                  </a:outerShdw>
                </a:effectLst>
              </a:rPr>
              <a:t>“Hold up the shield of faith to stop the fiery arrows of the devil. Put on salvation as your helmet, and take the sword of the Spirit, which is the word of God. Pray in the Spirit at all times and on every occasion.” (Ephesians 6:16-18)</a:t>
            </a:r>
            <a:r>
              <a:rPr lang="en-US" sz="1100" i="1" baseline="0" dirty="0" smtClean="0">
                <a:ln w="0"/>
                <a:solidFill>
                  <a:schemeClr val="bg1"/>
                </a:solidFill>
                <a:effectLst>
                  <a:glow rad="127000">
                    <a:schemeClr val="tx1"/>
                  </a:glow>
                  <a:outerShdw blurRad="38100" dist="19050" dir="2700000" algn="tl" rotWithShape="0">
                    <a:schemeClr val="dk1">
                      <a:alpha val="40000"/>
                    </a:schemeClr>
                  </a:outerShdw>
                </a:effectLst>
              </a:rPr>
              <a:t> (4) </a:t>
            </a:r>
            <a:r>
              <a:rPr lang="en-US" sz="1200" dirty="0" smtClean="0">
                <a:ln w="0"/>
                <a:solidFill>
                  <a:schemeClr val="bg1"/>
                </a:solidFill>
                <a:effectLst>
                  <a:glow rad="127000">
                    <a:schemeClr val="tx1"/>
                  </a:glow>
                  <a:outerShdw blurRad="38100" dist="19050" dir="2700000" algn="tl" rotWithShape="0">
                    <a:schemeClr val="dk1">
                      <a:alpha val="40000"/>
                    </a:schemeClr>
                  </a:outerShdw>
                </a:effectLst>
              </a:rPr>
              <a:t>Pray for each other to use these weapons to defeat the attacks of the evil one.</a:t>
            </a:r>
          </a:p>
        </p:txBody>
      </p:sp>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3378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
        <p:nvSpPr>
          <p:cNvPr id="106" name="Shape 106"/>
          <p:cNvSpPr>
            <a:spLocks noGrp="1" noRot="1" noChangeAspect="1"/>
          </p:cNvSpPr>
          <p:nvPr>
            <p:ph type="sldImg" idx="2"/>
          </p:nvPr>
        </p:nvSpPr>
        <p:spPr>
          <a:xfrm>
            <a:off x="382588" y="695325"/>
            <a:ext cx="6091237"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107" name="Shape 10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r>
              <a:rPr lang="en-US" dirty="0" smtClean="0"/>
              <a:t>Refreshments: </a:t>
            </a:r>
            <a:r>
              <a:rPr lang="en-US" b="0" dirty="0" smtClean="0"/>
              <a:t>It is time for refreshments. </a:t>
            </a:r>
            <a:endParaRPr lang="en-US" b="0" dirty="0"/>
          </a:p>
        </p:txBody>
      </p:sp>
    </p:spTree>
    <p:extLst>
      <p:ext uri="{BB962C8B-B14F-4D97-AF65-F5344CB8AC3E}">
        <p14:creationId xmlns:p14="http://schemas.microsoft.com/office/powerpoint/2010/main" val="932783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
        <p:nvSpPr>
          <p:cNvPr id="95" name="Shape 95"/>
          <p:cNvSpPr>
            <a:spLocks noGrp="1" noRot="1" noChangeAspect="1"/>
          </p:cNvSpPr>
          <p:nvPr>
            <p:ph type="sldImg" idx="2"/>
          </p:nvPr>
        </p:nvSpPr>
        <p:spPr>
          <a:xfrm>
            <a:off x="382588" y="695325"/>
            <a:ext cx="6091237"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96" name="Shape 9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lvl="0">
              <a:spcBef>
                <a:spcPts val="0"/>
              </a:spcBef>
              <a:buNone/>
            </a:pPr>
            <a:r>
              <a:rPr lang="en-US" dirty="0" smtClean="0"/>
              <a:t>Tonight</a:t>
            </a:r>
            <a:r>
              <a:rPr lang="en-US" baseline="0" dirty="0" smtClean="0"/>
              <a:t> is Dodgeball Night! </a:t>
            </a:r>
            <a:endParaRPr lang="en-US" dirty="0"/>
          </a:p>
        </p:txBody>
      </p:sp>
    </p:spTree>
    <p:extLst>
      <p:ext uri="{BB962C8B-B14F-4D97-AF65-F5344CB8AC3E}">
        <p14:creationId xmlns:p14="http://schemas.microsoft.com/office/powerpoint/2010/main" val="970879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
        <p:nvSpPr>
          <p:cNvPr id="106" name="Shape 106"/>
          <p:cNvSpPr>
            <a:spLocks noGrp="1" noRot="1" noChangeAspect="1"/>
          </p:cNvSpPr>
          <p:nvPr>
            <p:ph type="sldImg" idx="2"/>
          </p:nvPr>
        </p:nvSpPr>
        <p:spPr>
          <a:xfrm>
            <a:off x="382588" y="695325"/>
            <a:ext cx="6091237"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107" name="Shape 10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Don’t forget to join our WhatsApp group for regular updates!</a:t>
            </a:r>
          </a:p>
          <a:p>
            <a:pPr lvl="0">
              <a:spcBef>
                <a:spcPts val="0"/>
              </a:spcBef>
              <a:buNone/>
            </a:pPr>
            <a:endParaRPr lang="en-US" dirty="0"/>
          </a:p>
        </p:txBody>
      </p:sp>
    </p:spTree>
    <p:extLst>
      <p:ext uri="{BB962C8B-B14F-4D97-AF65-F5344CB8AC3E}">
        <p14:creationId xmlns:p14="http://schemas.microsoft.com/office/powerpoint/2010/main" val="1819272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
        <p:nvSpPr>
          <p:cNvPr id="95" name="Shape 95"/>
          <p:cNvSpPr>
            <a:spLocks noGrp="1" noRot="1" noChangeAspect="1"/>
          </p:cNvSpPr>
          <p:nvPr>
            <p:ph type="sldImg" idx="2"/>
          </p:nvPr>
        </p:nvSpPr>
        <p:spPr>
          <a:xfrm>
            <a:off x="382588" y="695325"/>
            <a:ext cx="6091237"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96" name="Shape 9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smtClean="0"/>
              <a:t>Welcome to regulars and newcomers!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0879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
        <p:nvSpPr>
          <p:cNvPr id="95" name="Shape 95"/>
          <p:cNvSpPr>
            <a:spLocks noGrp="1" noRot="1" noChangeAspect="1"/>
          </p:cNvSpPr>
          <p:nvPr>
            <p:ph type="sldImg" idx="2"/>
          </p:nvPr>
        </p:nvSpPr>
        <p:spPr>
          <a:xfrm>
            <a:off x="382588" y="695325"/>
            <a:ext cx="6091237"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96" name="Shape 9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r>
              <a:rPr lang="en-US" dirty="0" smtClean="0"/>
              <a:t>Prayer:</a:t>
            </a:r>
            <a:r>
              <a:rPr lang="en-US" b="0" dirty="0" smtClean="0"/>
              <a:t> Let’s open our meeting in prayer.</a:t>
            </a:r>
            <a:endParaRPr lang="en-US" b="0" dirty="0"/>
          </a:p>
        </p:txBody>
      </p:sp>
    </p:spTree>
    <p:extLst>
      <p:ext uri="{BB962C8B-B14F-4D97-AF65-F5344CB8AC3E}">
        <p14:creationId xmlns:p14="http://schemas.microsoft.com/office/powerpoint/2010/main" val="97087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
        <p:nvSpPr>
          <p:cNvPr id="95" name="Shape 95"/>
          <p:cNvSpPr>
            <a:spLocks noGrp="1" noRot="1" noChangeAspect="1"/>
          </p:cNvSpPr>
          <p:nvPr>
            <p:ph type="sldImg" idx="2"/>
          </p:nvPr>
        </p:nvSpPr>
        <p:spPr>
          <a:xfrm>
            <a:off x="382588" y="695325"/>
            <a:ext cx="6091237"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96" name="Shape 9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smtClean="0"/>
              <a:t>Please listen up for the following announcements!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0879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
        <p:nvSpPr>
          <p:cNvPr id="95" name="Shape 95"/>
          <p:cNvSpPr>
            <a:spLocks noGrp="1" noRot="1" noChangeAspect="1"/>
          </p:cNvSpPr>
          <p:nvPr>
            <p:ph type="sldImg" idx="2"/>
          </p:nvPr>
        </p:nvSpPr>
        <p:spPr>
          <a:xfrm>
            <a:off x="382588" y="695325"/>
            <a:ext cx="6091237"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96" name="Shape 9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Announcements: Like u</a:t>
            </a:r>
            <a:r>
              <a:rPr lang="en-US" baseline="0" dirty="0" smtClean="0"/>
              <a:t>s on Facebook to keep up to date with the latest news. </a:t>
            </a:r>
            <a:endParaRPr lang="en-US" dirty="0" smtClean="0"/>
          </a:p>
          <a:p>
            <a:pPr marL="0" lvl="0" indent="0">
              <a:spcBef>
                <a:spcPts val="0"/>
              </a:spcBef>
              <a:spcAft>
                <a:spcPts val="0"/>
              </a:spcAft>
              <a:buNone/>
            </a:pPr>
            <a:endParaRPr lang="en-US" dirty="0" smtClean="0"/>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0879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
        <p:nvSpPr>
          <p:cNvPr id="95" name="Shape 95"/>
          <p:cNvSpPr>
            <a:spLocks noGrp="1" noRot="1" noChangeAspect="1"/>
          </p:cNvSpPr>
          <p:nvPr>
            <p:ph type="sldImg" idx="2"/>
          </p:nvPr>
        </p:nvSpPr>
        <p:spPr>
          <a:xfrm>
            <a:off x="382588" y="695325"/>
            <a:ext cx="6091237"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96" name="Shape 9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Announcements: Follow us on Instagram! @</a:t>
            </a:r>
            <a:r>
              <a:rPr lang="en-US" dirty="0" err="1" smtClean="0"/>
              <a:t>EncounterYouth_Rosebank</a:t>
            </a:r>
            <a:endParaRPr lang="en-US" dirty="0" smtClean="0"/>
          </a:p>
          <a:p>
            <a:pPr marL="0" lvl="0" indent="0">
              <a:spcBef>
                <a:spcPts val="0"/>
              </a:spcBef>
              <a:spcAft>
                <a:spcPts val="0"/>
              </a:spcAft>
              <a:buNone/>
            </a:pPr>
            <a:endParaRPr lang="en-US" dirty="0" smtClean="0"/>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0879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
        <p:nvSpPr>
          <p:cNvPr id="95" name="Shape 95"/>
          <p:cNvSpPr>
            <a:spLocks noGrp="1" noRot="1" noChangeAspect="1"/>
          </p:cNvSpPr>
          <p:nvPr>
            <p:ph type="sldImg" idx="2"/>
          </p:nvPr>
        </p:nvSpPr>
        <p:spPr>
          <a:xfrm>
            <a:off x="382588" y="695325"/>
            <a:ext cx="6091237"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96" name="Shape 9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smtClean="0"/>
              <a:t>Announcements: Join our Friday</a:t>
            </a:r>
            <a:r>
              <a:rPr lang="en-US" baseline="0" dirty="0" smtClean="0"/>
              <a:t> Night WhatsApp group!</a:t>
            </a:r>
            <a:endParaRPr lang="en-US" dirty="0" smtClean="0"/>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0879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
        <p:nvSpPr>
          <p:cNvPr id="95" name="Shape 95"/>
          <p:cNvSpPr>
            <a:spLocks noGrp="1" noRot="1" noChangeAspect="1"/>
          </p:cNvSpPr>
          <p:nvPr>
            <p:ph type="sldImg" idx="2"/>
          </p:nvPr>
        </p:nvSpPr>
        <p:spPr>
          <a:xfrm>
            <a:off x="382588" y="695325"/>
            <a:ext cx="6091237"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96" name="Shape 9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lvl="0">
              <a:spcBef>
                <a:spcPts val="0"/>
              </a:spcBef>
              <a:buNone/>
            </a:pPr>
            <a:r>
              <a:rPr lang="en-US" dirty="0" smtClean="0"/>
              <a:t>Announcements: Join us this</a:t>
            </a:r>
            <a:r>
              <a:rPr lang="en-US" baseline="0" dirty="0" smtClean="0"/>
              <a:t> Sunday as we learn about being a disciple. </a:t>
            </a:r>
            <a:endParaRPr lang="en-US" dirty="0"/>
          </a:p>
        </p:txBody>
      </p:sp>
    </p:spTree>
    <p:extLst>
      <p:ext uri="{BB962C8B-B14F-4D97-AF65-F5344CB8AC3E}">
        <p14:creationId xmlns:p14="http://schemas.microsoft.com/office/powerpoint/2010/main" val="970879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18/03/16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18/03/16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18/03/16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609600" y="274638"/>
            <a:ext cx="10972800" cy="5851525"/>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609601" y="6356351"/>
            <a:ext cx="28447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4165600" y="6356351"/>
            <a:ext cx="3860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8737601" y="6356351"/>
            <a:ext cx="2844799" cy="365125"/>
          </a:xfrm>
          <a:prstGeom prst="rect">
            <a:avLst/>
          </a:prstGeom>
          <a:noFill/>
          <a:ln>
            <a:noFill/>
          </a:ln>
        </p:spPr>
        <p:txBody>
          <a:bodyPr wrap="square" lIns="91425" tIns="45700" rIns="91425" bIns="45700" anchor="ctr" anchorCtr="0">
            <a:noAutofit/>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027814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18/03/16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61EDDE-C75A-0242-9673-A36612BE3D89}" type="datetimeFigureOut">
              <a:rPr lang="en-US" smtClean="0"/>
              <a:t>18/03/16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61EDDE-C75A-0242-9673-A36612BE3D89}" type="datetimeFigureOut">
              <a:rPr lang="en-US" smtClean="0"/>
              <a:t>18/03/16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61EDDE-C75A-0242-9673-A36612BE3D89}" type="datetimeFigureOut">
              <a:rPr lang="en-US" smtClean="0"/>
              <a:t>18/03/16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61EDDE-C75A-0242-9673-A36612BE3D89}" type="datetimeFigureOut">
              <a:rPr lang="en-US" smtClean="0"/>
              <a:t>18/03/16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1EDDE-C75A-0242-9673-A36612BE3D89}" type="datetimeFigureOut">
              <a:rPr lang="en-US" smtClean="0"/>
              <a:t>18/03/16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1EDDE-C75A-0242-9673-A36612BE3D89}" type="datetimeFigureOut">
              <a:rPr lang="en-US" smtClean="0"/>
              <a:t>18/03/16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1EDDE-C75A-0242-9673-A36612BE3D89}" type="datetimeFigureOut">
              <a:rPr lang="en-US" smtClean="0"/>
              <a:t>18/03/16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1EDDE-C75A-0242-9673-A36612BE3D89}" type="datetimeFigureOut">
              <a:rPr lang="en-US" smtClean="0"/>
              <a:t>18/03/16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C947D-AFC9-F94F-93AD-077B49FC1760}" type="slidenum">
              <a:rPr lang="en-US" smtClean="0"/>
              <a:t>‹#›</a:t>
            </a:fld>
            <a:endParaRPr lang="en-US"/>
          </a:p>
        </p:txBody>
      </p:sp>
    </p:spTree>
    <p:extLst>
      <p:ext uri="{BB962C8B-B14F-4D97-AF65-F5344CB8AC3E}">
        <p14:creationId xmlns:p14="http://schemas.microsoft.com/office/powerpoint/2010/main" val="18598591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3" name="Picture 2"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149" cy="6858000"/>
          </a:xfrm>
          <a:prstGeom prst="rect">
            <a:avLst/>
          </a:prstGeom>
        </p:spPr>
      </p:pic>
    </p:spTree>
    <p:extLst>
      <p:ext uri="{BB962C8B-B14F-4D97-AF65-F5344CB8AC3E}">
        <p14:creationId xmlns:p14="http://schemas.microsoft.com/office/powerpoint/2010/main" val="8819481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7" name="Picture 6" descr="_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 y="0"/>
            <a:ext cx="12189149" cy="6858000"/>
          </a:xfrm>
          <a:prstGeom prst="rect">
            <a:avLst/>
          </a:prstGeom>
        </p:spPr>
      </p:pic>
    </p:spTree>
    <p:extLst>
      <p:ext uri="{BB962C8B-B14F-4D97-AF65-F5344CB8AC3E}">
        <p14:creationId xmlns:p14="http://schemas.microsoft.com/office/powerpoint/2010/main" val="7264634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2" name="Picture 1" descr="_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 y="0"/>
            <a:ext cx="12189149" cy="6858000"/>
          </a:xfrm>
          <a:prstGeom prst="rect">
            <a:avLst/>
          </a:prstGeom>
        </p:spPr>
      </p:pic>
    </p:spTree>
    <p:extLst>
      <p:ext uri="{BB962C8B-B14F-4D97-AF65-F5344CB8AC3E}">
        <p14:creationId xmlns:p14="http://schemas.microsoft.com/office/powerpoint/2010/main" val="5168909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62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 y="0"/>
            <a:ext cx="12189149" cy="6858000"/>
          </a:xfrm>
          <a:prstGeom prst="rect">
            <a:avLst/>
          </a:prstGeom>
        </p:spPr>
      </p:pic>
    </p:spTree>
    <p:extLst>
      <p:ext uri="{BB962C8B-B14F-4D97-AF65-F5344CB8AC3E}">
        <p14:creationId xmlns:p14="http://schemas.microsoft.com/office/powerpoint/2010/main" val="1136223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 y="0"/>
            <a:ext cx="12189149" cy="6858000"/>
          </a:xfrm>
          <a:prstGeom prst="rect">
            <a:avLst/>
          </a:prstGeom>
        </p:spPr>
      </p:pic>
    </p:spTree>
    <p:extLst>
      <p:ext uri="{BB962C8B-B14F-4D97-AF65-F5344CB8AC3E}">
        <p14:creationId xmlns:p14="http://schemas.microsoft.com/office/powerpoint/2010/main" val="1158630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 y="0"/>
            <a:ext cx="12189149" cy="6858000"/>
          </a:xfrm>
          <a:prstGeom prst="rect">
            <a:avLst/>
          </a:prstGeom>
        </p:spPr>
      </p:pic>
    </p:spTree>
    <p:extLst>
      <p:ext uri="{BB962C8B-B14F-4D97-AF65-F5344CB8AC3E}">
        <p14:creationId xmlns:p14="http://schemas.microsoft.com/office/powerpoint/2010/main" val="20161642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 y="0"/>
            <a:ext cx="12189149" cy="6858000"/>
          </a:xfrm>
          <a:prstGeom prst="rect">
            <a:avLst/>
          </a:prstGeom>
        </p:spPr>
      </p:pic>
    </p:spTree>
    <p:extLst>
      <p:ext uri="{BB962C8B-B14F-4D97-AF65-F5344CB8AC3E}">
        <p14:creationId xmlns:p14="http://schemas.microsoft.com/office/powerpoint/2010/main" val="3746185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 y="0"/>
            <a:ext cx="12189149" cy="6858000"/>
          </a:xfrm>
          <a:prstGeom prst="rect">
            <a:avLst/>
          </a:prstGeom>
        </p:spPr>
      </p:pic>
    </p:spTree>
    <p:extLst>
      <p:ext uri="{BB962C8B-B14F-4D97-AF65-F5344CB8AC3E}">
        <p14:creationId xmlns:p14="http://schemas.microsoft.com/office/powerpoint/2010/main" val="13610852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4" name="Picture 3"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1"/>
            <a:ext cx="12189862" cy="6858401"/>
          </a:xfrm>
          <a:prstGeom prst="rect">
            <a:avLst/>
          </a:prstGeom>
        </p:spPr>
      </p:pic>
    </p:spTree>
    <p:extLst>
      <p:ext uri="{BB962C8B-B14F-4D97-AF65-F5344CB8AC3E}">
        <p14:creationId xmlns:p14="http://schemas.microsoft.com/office/powerpoint/2010/main" val="8106842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149" cy="6858000"/>
          </a:xfrm>
          <a:prstGeom prst="rect">
            <a:avLst/>
          </a:prstGeom>
        </p:spPr>
      </p:pic>
    </p:spTree>
    <p:extLst>
      <p:ext uri="{BB962C8B-B14F-4D97-AF65-F5344CB8AC3E}">
        <p14:creationId xmlns:p14="http://schemas.microsoft.com/office/powerpoint/2010/main" val="13852444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4" name="Picture 3" descr="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149" cy="6858000"/>
          </a:xfrm>
          <a:prstGeom prst="rect">
            <a:avLst/>
          </a:prstGeom>
        </p:spPr>
      </p:pic>
    </p:spTree>
    <p:extLst>
      <p:ext uri="{BB962C8B-B14F-4D97-AF65-F5344CB8AC3E}">
        <p14:creationId xmlns:p14="http://schemas.microsoft.com/office/powerpoint/2010/main" val="36282913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149" cy="6858000"/>
          </a:xfrm>
          <a:prstGeom prst="rect">
            <a:avLst/>
          </a:prstGeom>
        </p:spPr>
      </p:pic>
    </p:spTree>
    <p:extLst>
      <p:ext uri="{BB962C8B-B14F-4D97-AF65-F5344CB8AC3E}">
        <p14:creationId xmlns:p14="http://schemas.microsoft.com/office/powerpoint/2010/main" val="21014657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 y="0"/>
            <a:ext cx="12189149" cy="6858000"/>
          </a:xfrm>
          <a:prstGeom prst="rect">
            <a:avLst/>
          </a:prstGeom>
        </p:spPr>
      </p:pic>
    </p:spTree>
    <p:extLst>
      <p:ext uri="{BB962C8B-B14F-4D97-AF65-F5344CB8AC3E}">
        <p14:creationId xmlns:p14="http://schemas.microsoft.com/office/powerpoint/2010/main" val="7448050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 y="0"/>
            <a:ext cx="12189149" cy="6858000"/>
          </a:xfrm>
          <a:prstGeom prst="rect">
            <a:avLst/>
          </a:prstGeom>
        </p:spPr>
      </p:pic>
    </p:spTree>
    <p:extLst>
      <p:ext uri="{BB962C8B-B14F-4D97-AF65-F5344CB8AC3E}">
        <p14:creationId xmlns:p14="http://schemas.microsoft.com/office/powerpoint/2010/main" val="26465230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 y="0"/>
            <a:ext cx="12189149" cy="6858000"/>
          </a:xfrm>
          <a:prstGeom prst="rect">
            <a:avLst/>
          </a:prstGeom>
        </p:spPr>
      </p:pic>
    </p:spTree>
    <p:extLst>
      <p:ext uri="{BB962C8B-B14F-4D97-AF65-F5344CB8AC3E}">
        <p14:creationId xmlns:p14="http://schemas.microsoft.com/office/powerpoint/2010/main" val="176454225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 y="0"/>
            <a:ext cx="12189149" cy="6858000"/>
          </a:xfrm>
          <a:prstGeom prst="rect">
            <a:avLst/>
          </a:prstGeom>
        </p:spPr>
      </p:pic>
    </p:spTree>
    <p:extLst>
      <p:ext uri="{BB962C8B-B14F-4D97-AF65-F5344CB8AC3E}">
        <p14:creationId xmlns:p14="http://schemas.microsoft.com/office/powerpoint/2010/main" val="19738677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 y="0"/>
            <a:ext cx="12189149" cy="6858000"/>
          </a:xfrm>
          <a:prstGeom prst="rect">
            <a:avLst/>
          </a:prstGeom>
        </p:spPr>
      </p:pic>
    </p:spTree>
    <p:extLst>
      <p:ext uri="{BB962C8B-B14F-4D97-AF65-F5344CB8AC3E}">
        <p14:creationId xmlns:p14="http://schemas.microsoft.com/office/powerpoint/2010/main" val="21279932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 y="0"/>
            <a:ext cx="12189149" cy="6858000"/>
          </a:xfrm>
          <a:prstGeom prst="rect">
            <a:avLst/>
          </a:prstGeom>
        </p:spPr>
      </p:pic>
    </p:spTree>
    <p:extLst>
      <p:ext uri="{BB962C8B-B14F-4D97-AF65-F5344CB8AC3E}">
        <p14:creationId xmlns:p14="http://schemas.microsoft.com/office/powerpoint/2010/main" val="3814604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2" name="Picture 1" descr="_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149" cy="6858000"/>
          </a:xfrm>
          <a:prstGeom prst="rect">
            <a:avLst/>
          </a:prstGeom>
        </p:spPr>
      </p:pic>
    </p:spTree>
    <p:extLst>
      <p:ext uri="{BB962C8B-B14F-4D97-AF65-F5344CB8AC3E}">
        <p14:creationId xmlns:p14="http://schemas.microsoft.com/office/powerpoint/2010/main" val="27940290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2709</TotalTime>
  <Words>529</Words>
  <Application>Microsoft Macintosh PowerPoint</Application>
  <PresentationFormat>Custom</PresentationFormat>
  <Paragraphs>49</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Asher Pardey </dc:creator>
  <cp:lastModifiedBy>Mark Tittley</cp:lastModifiedBy>
  <cp:revision>184</cp:revision>
  <dcterms:created xsi:type="dcterms:W3CDTF">2017-09-08T07:22:21Z</dcterms:created>
  <dcterms:modified xsi:type="dcterms:W3CDTF">2018-03-16T05:51:58Z</dcterms:modified>
</cp:coreProperties>
</file>