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8"/>
  </p:notesMasterIdLst>
  <p:sldIdLst>
    <p:sldId id="278" r:id="rId2"/>
    <p:sldId id="282" r:id="rId3"/>
    <p:sldId id="283" r:id="rId4"/>
    <p:sldId id="295" r:id="rId5"/>
    <p:sldId id="284" r:id="rId6"/>
    <p:sldId id="297" r:id="rId7"/>
    <p:sldId id="285" r:id="rId8"/>
    <p:sldId id="286" r:id="rId9"/>
    <p:sldId id="287" r:id="rId10"/>
    <p:sldId id="288" r:id="rId11"/>
    <p:sldId id="290" r:id="rId12"/>
    <p:sldId id="291" r:id="rId13"/>
    <p:sldId id="292" r:id="rId14"/>
    <p:sldId id="293" r:id="rId15"/>
    <p:sldId id="294" r:id="rId16"/>
    <p:sldId id="296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E76"/>
    <a:srgbClr val="E5E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/>
    <p:restoredTop sz="94661"/>
  </p:normalViewPr>
  <p:slideViewPr>
    <p:cSldViewPr snapToGrid="0" snapToObjects="1">
      <p:cViewPr>
        <p:scale>
          <a:sx n="89" d="100"/>
          <a:sy n="89" d="100"/>
        </p:scale>
        <p:origin x="-80" y="-496"/>
      </p:cViewPr>
      <p:guideLst>
        <p:guide orient="horz" pos="140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9543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9"/>
          <p:cNvSpPr txBox="1">
            <a:spLocks noChangeArrowheads="1"/>
          </p:cNvSpPr>
          <p:nvPr/>
        </p:nvSpPr>
        <p:spPr bwMode="auto">
          <a:xfrm>
            <a:off x="71318" y="79175"/>
            <a:ext cx="2656565" cy="523220"/>
          </a:xfrm>
          <a:prstGeom prst="rect">
            <a:avLst/>
          </a:prstGeom>
          <a:effectLst>
            <a:glow rad="127000">
              <a:schemeClr val="accent5">
                <a:lumMod val="60000"/>
                <a:lumOff val="40000"/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effectLst>
                  <a:glow rad="101600">
                    <a:schemeClr val="tx1"/>
                  </a:glow>
                </a:effectLst>
                <a:latin typeface="SF Fedora"/>
                <a:cs typeface="SF Fedora"/>
              </a:defRPr>
            </a:lvl1pPr>
          </a:lstStyle>
          <a:p>
            <a:r>
              <a:rPr lang="en-ZA" sz="2800" dirty="0" smtClean="0">
                <a:effectLst>
                  <a:glow rad="101600">
                    <a:prstClr val="black"/>
                  </a:glow>
                </a:effectLst>
              </a:rPr>
              <a:t>Friday Night</a:t>
            </a:r>
            <a:endParaRPr lang="en-ZA" sz="2800" dirty="0">
              <a:effectLst>
                <a:glow rad="101600">
                  <a:prstClr val="black"/>
                </a:glow>
              </a:effectLst>
            </a:endParaRPr>
          </a:p>
        </p:txBody>
      </p:sp>
      <p:pic>
        <p:nvPicPr>
          <p:cNvPr id="11" name="Picture 10" descr="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6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6932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9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6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4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566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8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0"/>
            <a:ext cx="7287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3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130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5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844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06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76578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4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2</Words>
  <Application>Microsoft Macintosh PowerPoint</Application>
  <PresentationFormat>On-screen Show (16:9)</PresentationFormat>
  <Paragraphs>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28</cp:revision>
  <dcterms:modified xsi:type="dcterms:W3CDTF">2018-01-27T10:52:20Z</dcterms:modified>
</cp:coreProperties>
</file>