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3"/>
  </p:notesMasterIdLst>
  <p:sldIdLst>
    <p:sldId id="333" r:id="rId2"/>
    <p:sldId id="390" r:id="rId3"/>
    <p:sldId id="258" r:id="rId4"/>
    <p:sldId id="259" r:id="rId5"/>
    <p:sldId id="276" r:id="rId6"/>
    <p:sldId id="411" r:id="rId7"/>
    <p:sldId id="412" r:id="rId8"/>
    <p:sldId id="335" r:id="rId9"/>
    <p:sldId id="336" r:id="rId10"/>
    <p:sldId id="341" r:id="rId11"/>
    <p:sldId id="413" r:id="rId12"/>
    <p:sldId id="345" r:id="rId13"/>
    <p:sldId id="371" r:id="rId14"/>
    <p:sldId id="421" r:id="rId15"/>
    <p:sldId id="420" r:id="rId16"/>
    <p:sldId id="419" r:id="rId17"/>
    <p:sldId id="409" r:id="rId18"/>
    <p:sldId id="403" r:id="rId19"/>
    <p:sldId id="282" r:id="rId20"/>
    <p:sldId id="414" r:id="rId21"/>
    <p:sldId id="4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333"/>
            <p14:sldId id="390"/>
            <p14:sldId id="258"/>
            <p14:sldId id="259"/>
            <p14:sldId id="276"/>
            <p14:sldId id="411"/>
            <p14:sldId id="412"/>
            <p14:sldId id="335"/>
            <p14:sldId id="336"/>
            <p14:sldId id="341"/>
            <p14:sldId id="413"/>
            <p14:sldId id="345"/>
            <p14:sldId id="371"/>
            <p14:sldId id="421"/>
            <p14:sldId id="420"/>
            <p14:sldId id="419"/>
            <p14:sldId id="409"/>
            <p14:sldId id="403"/>
            <p14:sldId id="282"/>
            <p14:sldId id="414"/>
            <p14:sldId id="40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E5E7EB"/>
    <a:srgbClr val="A0A1A5"/>
    <a:srgbClr val="C0D2DD"/>
    <a:srgbClr val="030500"/>
    <a:srgbClr val="83DFD0"/>
    <a:srgbClr val="222221"/>
    <a:srgbClr val="F1F2F4"/>
    <a:srgbClr val="9D345F"/>
    <a:srgbClr val="822C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5" autoAdjust="0"/>
    <p:restoredTop sz="80225"/>
  </p:normalViewPr>
  <p:slideViewPr>
    <p:cSldViewPr snapToGrid="0" snapToObjects="1">
      <p:cViewPr varScale="1">
        <p:scale>
          <a:sx n="30" d="100"/>
          <a:sy n="30" d="100"/>
        </p:scale>
        <p:origin x="-172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18/03/16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Sporty</a:t>
            </a:r>
            <a:r>
              <a:rPr lang="en-US" sz="1200" b="0" i="0" u="none" strike="noStrike" cap="none" baseline="0" dirty="0" smtClean="0">
                <a:solidFill>
                  <a:schemeClr val="dk1"/>
                </a:solidFill>
                <a:latin typeface="Calibri"/>
                <a:ea typeface="Calibri"/>
                <a:cs typeface="Calibri"/>
                <a:sym typeface="Calibri"/>
              </a:rPr>
              <a:t> Friday</a:t>
            </a:r>
            <a:r>
              <a:rPr lang="en-US" sz="1200" b="0" i="0" u="none" strike="noStrike" cap="none"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a:t>
            </a:r>
            <a:r>
              <a:rPr lang="en-US" baseline="0" dirty="0" smtClean="0"/>
              <a:t> us next Friday for our Hockey Night!</a:t>
            </a:r>
            <a:endParaRPr lang="en-US" dirty="0"/>
          </a:p>
        </p:txBody>
      </p:sp>
    </p:spTree>
    <p:extLst>
      <p:ext uri="{BB962C8B-B14F-4D97-AF65-F5344CB8AC3E}">
        <p14:creationId xmlns:p14="http://schemas.microsoft.com/office/powerpoint/2010/main" val="93278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Chess Night! </a:t>
            </a:r>
            <a:endParaRPr lang="en-US" dirty="0"/>
          </a:p>
        </p:txBody>
      </p:sp>
    </p:spTree>
    <p:extLst>
      <p:ext uri="{BB962C8B-B14F-4D97-AF65-F5344CB8AC3E}">
        <p14:creationId xmlns:p14="http://schemas.microsoft.com/office/powerpoint/2010/main" val="1819272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Clip from the film “Pawn Sacrifice”. Find the clip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=SfxZvQEIU5U</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Checkers Rules: </a:t>
            </a:r>
            <a:r>
              <a:rPr lang="en-US" sz="1200" b="0" i="0" kern="1200" dirty="0" smtClean="0">
                <a:ln w="0"/>
                <a:solidFill>
                  <a:schemeClr val="bg1"/>
                </a:solidFill>
                <a:effectLst>
                  <a:glow rad="127000">
                    <a:schemeClr val="tx1"/>
                  </a:glow>
                  <a:outerShdw blurRad="38100" dist="19050" dir="2700000" algn="tl" rotWithShape="0">
                    <a:schemeClr val="dk1">
                      <a:alpha val="40000"/>
                    </a:schemeClr>
                  </a:outerShdw>
                </a:effectLst>
                <a:latin typeface="+mn-lt"/>
                <a:ea typeface="+mn-ea"/>
                <a:cs typeface="+mn-cs"/>
              </a:rPr>
              <a:t>(1)</a:t>
            </a:r>
            <a:r>
              <a:rPr lang="en-US" sz="1200" b="0" i="0" kern="1200" baseline="0" dirty="0" smtClean="0">
                <a:ln w="0"/>
                <a:solidFill>
                  <a:schemeClr val="bg1"/>
                </a:solidFill>
                <a:effectLst>
                  <a:glow rad="127000">
                    <a:schemeClr val="tx1"/>
                  </a:glow>
                  <a:outerShdw blurRad="38100" dist="19050" dir="2700000" algn="tl" rotWithShape="0">
                    <a:schemeClr val="dk1">
                      <a:alpha val="40000"/>
                    </a:schemeClr>
                  </a:outerShdw>
                </a:effectLst>
                <a:latin typeface="+mn-lt"/>
                <a:ea typeface="+mn-ea"/>
                <a:cs typeface="+mn-cs"/>
              </a:rPr>
              <a:t> Get into a team of 16. (2) </a:t>
            </a:r>
            <a:r>
              <a:rPr lang="en-US" sz="1200" b="0" i="0" kern="1200" dirty="0" smtClean="0">
                <a:solidFill>
                  <a:schemeClr val="tx1"/>
                </a:solidFill>
                <a:effectLst/>
                <a:latin typeface="+mn-lt"/>
                <a:ea typeface="+mn-ea"/>
                <a:cs typeface="+mn-cs"/>
              </a:rPr>
              <a:t>The object of the game is to capture all of your opponent’s checkers or position your pieces so that your opponent has no available moves. (3)</a:t>
            </a:r>
            <a:r>
              <a:rPr lang="en-US" sz="1200" dirty="0" smtClean="0"/>
              <a:t> Basic movement is to move a checker one space diagonally forward.</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 (4) A player goes out if the opposition players jumps over them diagonally. (5) </a:t>
            </a:r>
            <a:r>
              <a:rPr lang="en-US" sz="1200" b="0" i="0" kern="1200" dirty="0" smtClean="0">
                <a:solidFill>
                  <a:schemeClr val="tx1"/>
                </a:solidFill>
                <a:effectLst/>
                <a:latin typeface="+mn-lt"/>
                <a:ea typeface="+mn-ea"/>
                <a:cs typeface="+mn-cs"/>
              </a:rPr>
              <a:t>If a jump is available for one of your pieces, you must make that jump</a:t>
            </a:r>
            <a:r>
              <a:rPr lang="en-US" sz="1200" b="0" i="0" kern="1300" dirty="0" smtClean="0">
                <a:solidFill>
                  <a:schemeClr val="bg1"/>
                </a:solidFill>
                <a:effectLst>
                  <a:glow rad="101600">
                    <a:prstClr val="black">
                      <a:alpha val="90000"/>
                    </a:prstClr>
                  </a:glow>
                </a:effectLst>
                <a:latin typeface="Avenir Next Condensed Demi Bold"/>
                <a:ea typeface="+mn-ea"/>
                <a:cs typeface="Avenir Next Condensed Demi Bold"/>
              </a:rPr>
              <a:t>.</a:t>
            </a:r>
            <a:r>
              <a:rPr lang="en-US" sz="1200" b="0" i="0" kern="1300" baseline="0" dirty="0" smtClean="0">
                <a:solidFill>
                  <a:schemeClr val="bg1"/>
                </a:solidFill>
                <a:effectLst>
                  <a:glow rad="101600">
                    <a:prstClr val="black">
                      <a:alpha val="90000"/>
                    </a:prstClr>
                  </a:glow>
                </a:effectLst>
                <a:latin typeface="Avenir Next Condensed Demi Bold"/>
                <a:ea typeface="+mn-ea"/>
                <a:cs typeface="Avenir Next Condensed Demi Bold"/>
              </a:rPr>
              <a:t> (6)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The most important rule: Work as a team!!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300" dirty="0" smtClean="0">
              <a:ln w="0"/>
              <a:solidFill>
                <a:schemeClr val="bg1"/>
              </a:solidFill>
              <a:effectLst>
                <a:glow rad="101600">
                  <a:prstClr val="black">
                    <a:alpha val="90000"/>
                  </a:prstClr>
                </a:glow>
              </a:effectLst>
              <a:latin typeface="Avenir Next Condensed Demi Bold"/>
              <a:cs typeface="Avenir Next Condensed Demi Bold"/>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300" dirty="0" smtClean="0">
                <a:ln w="0"/>
                <a:solidFill>
                  <a:schemeClr val="bg1"/>
                </a:solidFill>
                <a:effectLst>
                  <a:glow rad="101600">
                    <a:prstClr val="black">
                      <a:alpha val="90000"/>
                    </a:prstClr>
                  </a:glow>
                </a:effectLst>
                <a:latin typeface="Avenir Next Condensed Demi Bold"/>
                <a:cs typeface="Avenir Next Condensed Demi Bold"/>
              </a:rPr>
              <a:t>But first let’s watch an instructional</a:t>
            </a:r>
            <a:r>
              <a:rPr lang="en-US" sz="1200" kern="1300" baseline="0" dirty="0" smtClean="0">
                <a:ln w="0"/>
                <a:solidFill>
                  <a:schemeClr val="bg1"/>
                </a:solidFill>
                <a:effectLst>
                  <a:glow rad="101600">
                    <a:prstClr val="black">
                      <a:alpha val="90000"/>
                    </a:prstClr>
                  </a:glow>
                </a:effectLst>
                <a:latin typeface="Avenir Next Condensed Demi Bold"/>
                <a:cs typeface="Avenir Next Condensed Demi Bold"/>
              </a:rPr>
              <a:t> video to help us learn how to play chess.</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202817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How to Play: Chess</a:t>
            </a:r>
            <a:r>
              <a:rPr lang="en-US" sz="1200" kern="1200" baseline="0" dirty="0" smtClean="0">
                <a:solidFill>
                  <a:schemeClr val="tx1"/>
                </a:solidFill>
                <a:effectLst/>
                <a:latin typeface="+mn-lt"/>
                <a:ea typeface="+mn-ea"/>
                <a:cs typeface="+mn-cs"/>
              </a:rPr>
              <a:t> instructional video. Find the clip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=fKxG8KjH1Qg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we’re going to play Chess.</a:t>
            </a:r>
            <a:r>
              <a:rPr lang="en-US" sz="1200" kern="1200" baseline="0" dirty="0" smtClean="0">
                <a:solidFill>
                  <a:schemeClr val="tx1"/>
                </a:solidFill>
                <a:effectLst/>
                <a:latin typeface="+mn-lt"/>
                <a:ea typeface="+mn-ea"/>
                <a:cs typeface="+mn-cs"/>
              </a:rPr>
              <a:t> </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32892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defTabSz="455613">
              <a:lnSpc>
                <a:spcPct val="80000"/>
              </a:lnSpc>
              <a:spcAft>
                <a:spcPts val="1800"/>
              </a:spcAft>
              <a:buNone/>
            </a:pPr>
            <a:r>
              <a:rPr lang="en-US" sz="1200" kern="1200" dirty="0" smtClean="0">
                <a:solidFill>
                  <a:schemeClr val="tx1"/>
                </a:solidFill>
                <a:effectLst/>
                <a:latin typeface="+mn-lt"/>
                <a:ea typeface="+mn-ea"/>
                <a:cs typeface="+mn-cs"/>
              </a:rPr>
              <a:t>Chess </a:t>
            </a:r>
            <a:r>
              <a:rPr lang="en-US" sz="1200" kern="1200" baseline="0" dirty="0" smtClean="0">
                <a:solidFill>
                  <a:schemeClr val="tx1"/>
                </a:solidFill>
                <a:effectLst/>
                <a:latin typeface="+mn-lt"/>
                <a:ea typeface="+mn-ea"/>
                <a:cs typeface="+mn-cs"/>
              </a:rPr>
              <a:t>Rules: (1) </a:t>
            </a:r>
            <a:r>
              <a:rPr lang="en-US" sz="1200" kern="1300" dirty="0" smtClean="0">
                <a:solidFill>
                  <a:schemeClr val="bg1"/>
                </a:solidFill>
                <a:effectLst>
                  <a:glow rad="101600">
                    <a:prstClr val="black">
                      <a:alpha val="90000"/>
                    </a:prstClr>
                  </a:glow>
                </a:effectLst>
                <a:latin typeface="Avenir Next Condensed Demi Bold"/>
                <a:cs typeface="Avenir Next Condensed Demi Bold"/>
              </a:rPr>
              <a:t>You will play in the same teams. (2)</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ln w="0"/>
                <a:solidFill>
                  <a:schemeClr val="bg1"/>
                </a:solidFill>
                <a:effectLst>
                  <a:glow rad="101600">
                    <a:prstClr val="black">
                      <a:alpha val="90000"/>
                    </a:prstClr>
                  </a:glow>
                </a:effectLst>
                <a:latin typeface="Avenir Next Condensed Demi Bold"/>
                <a:cs typeface="Avenir Next Condensed Demi Bold"/>
              </a:rPr>
              <a:t>Everyone needs to participate. (3)</a:t>
            </a:r>
            <a:r>
              <a:rPr lang="en-US" sz="1200" kern="1300" baseline="0" dirty="0" smtClean="0">
                <a:ln w="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ln w="0"/>
                <a:solidFill>
                  <a:schemeClr val="bg1"/>
                </a:solidFill>
                <a:effectLst>
                  <a:glow rad="101600">
                    <a:prstClr val="black">
                      <a:alpha val="90000"/>
                    </a:prstClr>
                  </a:glow>
                </a:effectLst>
                <a:latin typeface="Avenir Next Condensed Demi Bold"/>
                <a:cs typeface="Avenir Next Condensed Demi Bold"/>
              </a:rPr>
              <a:t>The matches will be timed, and the team with the most people on the board when the time is up, will win that match. (4)</a:t>
            </a:r>
            <a:r>
              <a:rPr lang="en-US" sz="1200" kern="1300" baseline="0" dirty="0" smtClean="0">
                <a:ln w="0"/>
                <a:solidFill>
                  <a:schemeClr val="bg1"/>
                </a:solidFill>
                <a:effectLst>
                  <a:glow rad="101600">
                    <a:prstClr val="black">
                      <a:alpha val="90000"/>
                    </a:prstClr>
                  </a:glow>
                </a:effectLst>
                <a:latin typeface="Avenir Next Condensed Demi Bold"/>
                <a:cs typeface="Avenir Next Condensed Demi Bold"/>
              </a:rPr>
              <a:t> </a:t>
            </a:r>
            <a:r>
              <a:rPr lang="en-US" sz="1200" kern="1300" dirty="0" smtClean="0">
                <a:ln w="0"/>
                <a:solidFill>
                  <a:schemeClr val="bg1"/>
                </a:solidFill>
                <a:effectLst>
                  <a:glow rad="101600">
                    <a:prstClr val="black">
                      <a:alpha val="90000"/>
                    </a:prstClr>
                  </a:glow>
                </a:effectLst>
                <a:latin typeface="Avenir Next Condensed Demi Bold"/>
                <a:cs typeface="Avenir Next Condensed Demi Bold"/>
              </a:rPr>
              <a:t>Work as a team!</a:t>
            </a:r>
            <a:r>
              <a:rPr lang="en-US" sz="1200" kern="1300" baseline="0" dirty="0" smtClean="0">
                <a:ln w="0"/>
                <a:solidFill>
                  <a:schemeClr val="bg1"/>
                </a:solidFill>
                <a:effectLst>
                  <a:glow rad="101600">
                    <a:prstClr val="black">
                      <a:alpha val="90000"/>
                    </a:prstClr>
                  </a:glow>
                </a:effectLst>
                <a:latin typeface="Avenir Next Condensed Demi Bold"/>
                <a:cs typeface="Avenir Next Condensed Demi Bold"/>
              </a:rPr>
              <a:t> (5) </a:t>
            </a:r>
            <a:r>
              <a:rPr lang="en-US" sz="1200" kern="1300" dirty="0" smtClean="0">
                <a:ln w="0"/>
                <a:solidFill>
                  <a:schemeClr val="bg1"/>
                </a:solidFill>
                <a:effectLst>
                  <a:glow rad="101600">
                    <a:prstClr val="black">
                      <a:alpha val="90000"/>
                    </a:prstClr>
                  </a:glow>
                </a:effectLst>
                <a:latin typeface="Avenir Next Condensed Demi Bold"/>
                <a:cs typeface="Avenir Next Condensed Demi Bold"/>
              </a:rPr>
              <a:t>The winning team will get a prize!</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70323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 winners are</a:t>
            </a:r>
            <a:r>
              <a:rPr lang="mr-IN" sz="1200" kern="1200" dirty="0" smtClean="0">
                <a:solidFill>
                  <a:schemeClr val="tx1"/>
                </a:solidFill>
                <a:effectLst/>
                <a:latin typeface="+mn-lt"/>
                <a:ea typeface="+mn-ea"/>
                <a:cs typeface="+mn-cs"/>
              </a:rPr>
              <a:t>…</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74689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buNone/>
            </a:pPr>
            <a:r>
              <a:rPr lang="en-US" sz="1200" i="0" kern="1200" dirty="0" smtClean="0">
                <a:solidFill>
                  <a:schemeClr val="tx1"/>
                </a:solidFill>
                <a:effectLst/>
                <a:latin typeface="+mn-lt"/>
                <a:ea typeface="+mn-ea"/>
                <a:cs typeface="+mn-cs"/>
              </a:rPr>
              <a:t>Small Group Time</a:t>
            </a:r>
            <a:r>
              <a:rPr lang="en-US" sz="1200" i="0" kern="1200" dirty="0" smtClean="0">
                <a:solidFill>
                  <a:schemeClr val="tx1"/>
                </a:solidFill>
                <a:effectLst/>
                <a:latin typeface="+mn-lt"/>
                <a:ea typeface="+mn-ea"/>
                <a:cs typeface="+mn-cs"/>
                <a:sym typeface="Wingdings"/>
              </a:rPr>
              <a:t>:</a:t>
            </a:r>
            <a:r>
              <a:rPr lang="en-US" sz="1200" i="0" kern="1200" dirty="0" smtClean="0">
                <a:solidFill>
                  <a:schemeClr val="tx1"/>
                </a:solidFill>
                <a:effectLst/>
                <a:latin typeface="+mn-lt"/>
                <a:ea typeface="+mn-ea"/>
                <a:cs typeface="+mn-cs"/>
              </a:rPr>
              <a:t> (1) In what ways was chess challenging? (2) When in life have you had to make tough choices, and how do you know what decisions to make? (3) Proverbs 3:5-6 says, "Trust in the Lord with all your heart and lean not on your own understanding; in all your ways submit to him, and he will make your paths straight.” How do you feel knowing that God never meant for us to walk alone or on our own strength?(4) Pray that God will empower you to make wise choices, even when the decision is tough. </a:t>
            </a:r>
            <a:endParaRPr lang="en-US" sz="1200" i="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66517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685800" y="1143000"/>
            <a:ext cx="5486400" cy="30861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r>
              <a:rPr b="0" dirty="0" smtClean="0"/>
              <a:t>.</a:t>
            </a:r>
            <a:r>
              <a:rPr lang="en-US" b="0" dirty="0" smtClean="0"/>
              <a:t> </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Chess Night! </a:t>
            </a:r>
            <a:endParaRPr lang="en-US" dirty="0"/>
          </a:p>
        </p:txBody>
      </p:sp>
    </p:spTree>
    <p:extLst>
      <p:ext uri="{BB962C8B-B14F-4D97-AF65-F5344CB8AC3E}">
        <p14:creationId xmlns:p14="http://schemas.microsoft.com/office/powerpoint/2010/main" val="81553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r>
              <a:rPr lang="en-US" dirty="0" smtClean="0"/>
              <a:t>Don’t forget to join our WhatsApp group for regular updates!</a:t>
            </a: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4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option and if time allows is to start off by playing Checkers.</a:t>
            </a:r>
            <a:r>
              <a:rPr lang="en-US" sz="1200" kern="1200" baseline="0" dirty="0" smtClean="0">
                <a:solidFill>
                  <a:schemeClr val="tx1"/>
                </a:solidFill>
                <a:effectLst/>
                <a:latin typeface="+mn-lt"/>
                <a:ea typeface="+mn-ea"/>
                <a:cs typeface="+mn-cs"/>
              </a:rPr>
              <a:t> </a:t>
            </a: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pPr marL="0" indent="0">
              <a:buNone/>
            </a:pPr>
            <a:endParaRPr lang="en-US" sz="1200" dirty="0" smtClean="0">
              <a:ln w="0"/>
              <a:solidFill>
                <a:schemeClr val="bg1"/>
              </a:solidFill>
              <a:effectLst>
                <a:glow rad="127000">
                  <a:schemeClr val="tx1"/>
                </a:glow>
                <a:outerShdw blurRad="38100" dist="19050" dir="2700000" algn="tl" rotWithShape="0">
                  <a:schemeClr val="dk1">
                    <a:alpha val="40000"/>
                  </a:schemeClr>
                </a:outerShdw>
              </a:effectLst>
            </a:endParaRP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153469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dirty="0" smtClean="0"/>
              <a:t>Please 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Like u</a:t>
            </a:r>
            <a:r>
              <a:rPr lang="en-US" baseline="0" dirty="0" smtClean="0"/>
              <a:t>s on Facebook to keep up to date with the latest news. </a:t>
            </a:r>
            <a:endParaRPr lang="en-US" dirty="0" smtClean="0"/>
          </a:p>
          <a:p>
            <a:pPr marL="0" lvl="0" indent="0">
              <a:spcBef>
                <a:spcPts val="0"/>
              </a:spcBef>
              <a:spcAft>
                <a:spcPts val="0"/>
              </a:spcAft>
              <a:buNone/>
            </a:pPr>
            <a:endParaRPr dirty="0"/>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10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Follow us on Instagram! @</a:t>
            </a:r>
            <a:r>
              <a:rPr lang="en-US" dirty="0" err="1" smtClean="0"/>
              <a:t>EncounterYouth_Rosebank</a:t>
            </a:r>
            <a:endParaRPr lang="en-US" dirty="0" smtClean="0"/>
          </a:p>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62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us this</a:t>
            </a:r>
            <a:r>
              <a:rPr lang="en-US" baseline="0" dirty="0" smtClean="0"/>
              <a:t> Sunday as we learn about being a disciple. </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278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18/03/16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18/03/16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18/03/16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18/03/16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18/03/16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18/03/16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185985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881948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descr="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3852444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4" name="Picture 3" descr="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21014657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135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4745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7244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5649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4536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52876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208510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5" name="Picture 4"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5168909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TextBox 4"/>
          <p:cNvSpPr txBox="1"/>
          <p:nvPr/>
        </p:nvSpPr>
        <p:spPr>
          <a:xfrm>
            <a:off x="-57084686" y="21031200"/>
            <a:ext cx="184731" cy="369332"/>
          </a:xfrm>
          <a:prstGeom prst="rect">
            <a:avLst/>
          </a:prstGeom>
          <a:noFill/>
        </p:spPr>
        <p:txBody>
          <a:bodyPr wrap="none" rtlCol="0">
            <a:spAutoFit/>
          </a:bodyPr>
          <a:lstStyle/>
          <a:p>
            <a:endParaRPr lang="en-US"/>
          </a:p>
        </p:txBody>
      </p:sp>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8089083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113062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201616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37461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0"/>
            <a:ext cx="12189149" cy="6858000"/>
          </a:xfrm>
          <a:prstGeom prst="rect">
            <a:avLst/>
          </a:prstGeom>
        </p:spPr>
      </p:pic>
    </p:spTree>
    <p:extLst>
      <p:ext uri="{BB962C8B-B14F-4D97-AF65-F5344CB8AC3E}">
        <p14:creationId xmlns:p14="http://schemas.microsoft.com/office/powerpoint/2010/main" val="13610852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descr="_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149" cy="6858000"/>
          </a:xfrm>
          <a:prstGeom prst="rect">
            <a:avLst/>
          </a:prstGeom>
        </p:spPr>
      </p:pic>
    </p:spTree>
    <p:extLst>
      <p:ext uri="{BB962C8B-B14F-4D97-AF65-F5344CB8AC3E}">
        <p14:creationId xmlns:p14="http://schemas.microsoft.com/office/powerpoint/2010/main" val="810684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2847</TotalTime>
  <Words>334</Words>
  <Application>Microsoft Macintosh PowerPoint</Application>
  <PresentationFormat>Custom</PresentationFormat>
  <Paragraphs>53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191</cp:revision>
  <dcterms:created xsi:type="dcterms:W3CDTF">2017-09-08T07:22:21Z</dcterms:created>
  <dcterms:modified xsi:type="dcterms:W3CDTF">2018-03-16T05:50:49Z</dcterms:modified>
</cp:coreProperties>
</file>