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95"/>
  </p:normalViewPr>
  <p:slideViewPr>
    <p:cSldViewPr snapToGrid="0" snapToObjects="1">
      <p:cViewPr>
        <p:scale>
          <a:sx n="94" d="100"/>
          <a:sy n="94" d="100"/>
        </p:scale>
        <p:origin x="-80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4634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1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3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4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5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1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9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09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3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1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0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(16:9)</PresentationFormat>
  <Paragraphs>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Tittley</cp:lastModifiedBy>
  <cp:revision>2</cp:revision>
  <dcterms:modified xsi:type="dcterms:W3CDTF">2018-02-03T18:50:18Z</dcterms:modified>
</cp:coreProperties>
</file>