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2"/>
  </p:notesMasterIdLst>
  <p:sldIdLst>
    <p:sldId id="333" r:id="rId2"/>
    <p:sldId id="390" r:id="rId3"/>
    <p:sldId id="258" r:id="rId4"/>
    <p:sldId id="259" r:id="rId5"/>
    <p:sldId id="276" r:id="rId6"/>
    <p:sldId id="412" r:id="rId7"/>
    <p:sldId id="335" r:id="rId8"/>
    <p:sldId id="336" r:id="rId9"/>
    <p:sldId id="341" r:id="rId10"/>
    <p:sldId id="413" r:id="rId11"/>
    <p:sldId id="421" r:id="rId12"/>
    <p:sldId id="345" r:id="rId13"/>
    <p:sldId id="406" r:id="rId14"/>
    <p:sldId id="371" r:id="rId15"/>
    <p:sldId id="420" r:id="rId16"/>
    <p:sldId id="419" r:id="rId17"/>
    <p:sldId id="409" r:id="rId18"/>
    <p:sldId id="403" r:id="rId19"/>
    <p:sldId id="282" r:id="rId20"/>
    <p:sldId id="41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8E0BA7-A8BE-454D-A936-72E4B6B2D4CA}">
          <p14:sldIdLst>
            <p14:sldId id="333"/>
            <p14:sldId id="390"/>
            <p14:sldId id="258"/>
            <p14:sldId id="259"/>
            <p14:sldId id="276"/>
            <p14:sldId id="412"/>
            <p14:sldId id="335"/>
            <p14:sldId id="336"/>
            <p14:sldId id="341"/>
            <p14:sldId id="413"/>
            <p14:sldId id="421"/>
            <p14:sldId id="345"/>
            <p14:sldId id="406"/>
            <p14:sldId id="371"/>
            <p14:sldId id="420"/>
            <p14:sldId id="419"/>
            <p14:sldId id="409"/>
            <p14:sldId id="403"/>
            <p14:sldId id="282"/>
            <p14:sldId id="414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E5E7EB"/>
    <a:srgbClr val="A0A1A5"/>
    <a:srgbClr val="C0D2DD"/>
    <a:srgbClr val="030500"/>
    <a:srgbClr val="83DFD0"/>
    <a:srgbClr val="222221"/>
    <a:srgbClr val="F1F2F4"/>
    <a:srgbClr val="9D345F"/>
    <a:srgbClr val="822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00"/>
    <p:restoredTop sz="80225"/>
  </p:normalViewPr>
  <p:slideViewPr>
    <p:cSldViewPr snapToGrid="0" snapToObjects="1">
      <p:cViewPr varScale="1">
        <p:scale>
          <a:sx n="53" d="100"/>
          <a:sy n="53" d="100"/>
        </p:scale>
        <p:origin x="-512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E83DF-6FD9-1447-99E4-8780B4F5409C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E1484-83C6-BC4E-8FB9-75B82E1F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8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to Sporty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Friday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0879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Tonight</a:t>
            </a:r>
            <a:r>
              <a:rPr lang="en-US" baseline="0" dirty="0" smtClean="0"/>
              <a:t> is Hockey Night!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272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Deleted scene from the film “Elf”. Find the clip on YouTube at: https://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www.youtube.com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watch?v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=0tX9qQvYCB0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A155-D7D1-CE47-84CA-19517ADA72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9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Deleted scene from the film “Elf”. Find the clip on YouTube at: https://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www.youtube.com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watch?v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=0tX9qQvYCB0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A155-D7D1-CE47-84CA-19517ADA72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1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We’re going to start off by playing Newspaper Hockey.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ZA" sz="1200" baseline="0" dirty="0" smtClean="0">
              <a:solidFill>
                <a:srgbClr val="F9F9F9"/>
              </a:solidFill>
              <a:effectLst>
                <a:glow rad="101600">
                  <a:prstClr val="black"/>
                </a:glow>
              </a:effectLst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4697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5613">
              <a:lnSpc>
                <a:spcPct val="80000"/>
              </a:lnSpc>
              <a:spcAft>
                <a:spcPts val="1800"/>
              </a:spcAft>
              <a:buNone/>
            </a:pPr>
            <a:r>
              <a:rPr lang="en-US" sz="1200" kern="12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Newspaper</a:t>
            </a:r>
            <a:r>
              <a:rPr lang="en-US" sz="1200" kern="120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Hockey Instructions: (1)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Divide into 2 teams. 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(2)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Teams must line up on opposite sides of the room.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(3)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Leaders will allocate a number to each person.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(4)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When your number is called, run forward, grab a hockey stick and try get the ball into the opposite goal post! (5)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The round will end when you get a goal, or when the time is up.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(6)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The team with the most goals wins!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ZA" sz="1200" baseline="0" dirty="0" smtClean="0">
              <a:solidFill>
                <a:srgbClr val="F9F9F9"/>
              </a:solidFill>
              <a:effectLst>
                <a:glow rad="101600">
                  <a:prstClr val="black"/>
                </a:glow>
              </a:effectLst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8175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time to play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Balloon Hockey!</a:t>
            </a: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ZA" sz="1200" baseline="0" dirty="0" smtClean="0">
              <a:solidFill>
                <a:srgbClr val="F9F9F9"/>
              </a:solidFill>
              <a:effectLst>
                <a:glow rad="101600">
                  <a:prstClr val="black"/>
                </a:glow>
              </a:effectLst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920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5613">
              <a:lnSpc>
                <a:spcPct val="80000"/>
              </a:lnSpc>
              <a:spcAft>
                <a:spcPts val="1800"/>
              </a:spcAft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Balloon Hockey Instructions: (1)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Get into an even number of groups. (2)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</a:t>
            </a:r>
            <a:r>
              <a:rPr lang="en-US" sz="1200" kern="1300" dirty="0" smtClean="0">
                <a:ln w="0"/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When your team is called to play, pick up a balloon, this is your Hockey Stick. (3)</a:t>
            </a:r>
            <a:r>
              <a:rPr lang="en-US" sz="1200" kern="1300" baseline="0" dirty="0" smtClean="0">
                <a:ln w="0"/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</a:t>
            </a:r>
            <a:r>
              <a:rPr lang="en-US" sz="1200" kern="1300" dirty="0" smtClean="0">
                <a:ln w="0"/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You will play against another team.</a:t>
            </a:r>
            <a:r>
              <a:rPr lang="en-US" sz="1200" kern="1300" baseline="0" dirty="0" smtClean="0">
                <a:ln w="0"/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(4) </a:t>
            </a:r>
            <a:r>
              <a:rPr lang="en-US" sz="1200" kern="1300" dirty="0" smtClean="0">
                <a:ln w="0"/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The team that gets the most goals in the time allocated will win their round. (5)</a:t>
            </a:r>
            <a:r>
              <a:rPr lang="en-US" sz="1200" kern="1300" baseline="0" dirty="0" smtClean="0">
                <a:ln w="0"/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</a:t>
            </a:r>
            <a:r>
              <a:rPr lang="en-US" sz="1200" kern="1300" dirty="0" smtClean="0">
                <a:ln w="0"/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The team that wins the final round will get a prize! </a:t>
            </a: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defTabSz="455613">
              <a:lnSpc>
                <a:spcPct val="80000"/>
              </a:lnSpc>
              <a:spcAft>
                <a:spcPts val="1800"/>
              </a:spcAft>
              <a:buNone/>
            </a:pP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ZA" sz="1200" baseline="0" dirty="0" smtClean="0">
              <a:solidFill>
                <a:srgbClr val="F9F9F9"/>
              </a:solidFill>
              <a:effectLst>
                <a:glow rad="101600">
                  <a:prstClr val="black"/>
                </a:glow>
              </a:effectLst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323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winners are</a:t>
            </a:r>
            <a:r>
              <a:rPr lang="mr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ZA" sz="1200" baseline="0" dirty="0" smtClean="0">
              <a:solidFill>
                <a:srgbClr val="F9F9F9"/>
              </a:solidFill>
              <a:effectLst>
                <a:glow rad="101600">
                  <a:prstClr val="black"/>
                </a:glow>
              </a:effectLst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6898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Font typeface="+mj-lt"/>
              <a:buNone/>
            </a:pPr>
            <a:r>
              <a:rPr lang="en-US" sz="1200" dirty="0" smtClean="0">
                <a:ln w="0"/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Small Groups: (1)</a:t>
            </a:r>
            <a:r>
              <a:rPr lang="en-US" sz="1200" baseline="0" dirty="0" smtClean="0">
                <a:ln w="0"/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smtClean="0">
                <a:ln w="0"/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 you think you were giving the games your all tonight? </a:t>
            </a:r>
            <a:r>
              <a:rPr lang="en-US" sz="1200" baseline="0" dirty="0" smtClean="0">
                <a:ln w="0"/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(2) </a:t>
            </a:r>
            <a:r>
              <a:rPr lang="en-US" sz="1200" dirty="0" smtClean="0">
                <a:ln w="0"/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what areas of life are you giving God your all? In which areas are you not giving God your everything?</a:t>
            </a:r>
            <a:r>
              <a:rPr lang="en-US" sz="1200" baseline="0" dirty="0" smtClean="0">
                <a:ln w="0"/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(3) </a:t>
            </a:r>
            <a:r>
              <a:rPr lang="en-US" sz="1200" dirty="0" smtClean="0">
                <a:ln w="0"/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Corinthians 10:31 says, </a:t>
            </a:r>
            <a:r>
              <a:rPr lang="en-US" sz="1200" i="1" dirty="0" smtClean="0">
                <a:ln w="0"/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“So, whether you eat or drink, or whatever you do, do all to the glory of God.” </a:t>
            </a:r>
            <a:r>
              <a:rPr lang="en-US" sz="1200" dirty="0" smtClean="0">
                <a:ln w="0"/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 you think this scripture means in your life?</a:t>
            </a:r>
            <a:r>
              <a:rPr lang="en-US" sz="1200" baseline="0" dirty="0" smtClean="0">
                <a:ln w="0"/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smtClean="0">
                <a:ln w="0"/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(4) Pray that this week you will give God your everything.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ZA" sz="1200" baseline="0" dirty="0" smtClean="0">
              <a:solidFill>
                <a:srgbClr val="F9F9F9"/>
              </a:solidFill>
              <a:effectLst>
                <a:glow rad="101600">
                  <a:prstClr val="black"/>
                </a:glow>
              </a:effectLst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5178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9" name="Shape 3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Refreshments: </a:t>
            </a:r>
            <a:r>
              <a:rPr b="0" dirty="0"/>
              <a:t>It is time for refreshments</a:t>
            </a:r>
            <a:r>
              <a:rPr b="0" dirty="0" smtClean="0"/>
              <a:t>.</a:t>
            </a:r>
            <a:r>
              <a:rPr lang="en-US" b="0" dirty="0" smtClean="0"/>
              <a:t> 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1304845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Tonight</a:t>
            </a:r>
            <a:r>
              <a:rPr lang="en-US" baseline="0" dirty="0" smtClean="0"/>
              <a:t> is Hockey Night!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336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dirty="0" smtClean="0"/>
              <a:t>Don’t forget to join our WhatsApp group for regular updates!</a:t>
            </a:r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941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dirty="0"/>
              <a:t>Welcome to regulars and newcomers!</a:t>
            </a:r>
          </a:p>
        </p:txBody>
      </p:sp>
    </p:spTree>
    <p:extLst>
      <p:ext uri="{BB962C8B-B14F-4D97-AF65-F5344CB8AC3E}">
        <p14:creationId xmlns:p14="http://schemas.microsoft.com/office/powerpoint/2010/main" val="127378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Prayer:</a:t>
            </a:r>
            <a:r>
              <a:rPr b="0" dirty="0"/>
              <a:t> Let’s open our meeting in prayer.</a:t>
            </a:r>
          </a:p>
        </p:txBody>
      </p:sp>
    </p:spTree>
    <p:extLst>
      <p:ext uri="{BB962C8B-B14F-4D97-AF65-F5344CB8AC3E}">
        <p14:creationId xmlns:p14="http://schemas.microsoft.com/office/powerpoint/2010/main" val="1082447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Please listen up for the following announcements!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1796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Announcements: Follow us on Instagram! @</a:t>
            </a:r>
            <a:r>
              <a:rPr lang="en-US" dirty="0" err="1" smtClean="0"/>
              <a:t>EncounterYouth_Rosebank</a:t>
            </a: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8627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Join our Friday</a:t>
            </a:r>
            <a:r>
              <a:rPr lang="en-US" baseline="0" dirty="0" smtClean="0"/>
              <a:t> Night WhatsApp group!</a:t>
            </a:r>
            <a:endParaRPr dirty="0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4308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Join us this</a:t>
            </a:r>
            <a:r>
              <a:rPr lang="en-US" baseline="0" dirty="0" smtClean="0"/>
              <a:t> Sunday as we learn more about being a disciple. </a:t>
            </a:r>
            <a:endParaRPr dirty="0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3378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Join</a:t>
            </a:r>
            <a:r>
              <a:rPr lang="en-US" baseline="0" dirty="0" smtClean="0"/>
              <a:t> us next Friday for our Athletics Night!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83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US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781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1EDDE-C75A-0242-9673-A36612BE3D89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48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65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6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13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2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4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6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0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7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90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08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3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8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8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84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4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2968</TotalTime>
  <Words>462</Words>
  <Application>Microsoft Macintosh PowerPoint</Application>
  <PresentationFormat>Custom</PresentationFormat>
  <Paragraphs>52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Asher Pardey </dc:creator>
  <cp:lastModifiedBy>Mark Tittley</cp:lastModifiedBy>
  <cp:revision>199</cp:revision>
  <dcterms:created xsi:type="dcterms:W3CDTF">2017-09-08T07:22:21Z</dcterms:created>
  <dcterms:modified xsi:type="dcterms:W3CDTF">2018-03-16T05:29:28Z</dcterms:modified>
</cp:coreProperties>
</file>