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/>
    <p:restoredTop sz="94695"/>
  </p:normalViewPr>
  <p:slideViewPr>
    <p:cSldViewPr snapToGrid="0" snapToObjects="1">
      <p:cViewPr>
        <p:scale>
          <a:sx n="76" d="100"/>
          <a:sy n="76" d="100"/>
        </p:scale>
        <p:origin x="-856" y="-7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634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5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 b="13642"/>
          <a:stretch/>
        </p:blipFill>
        <p:spPr>
          <a:xfrm>
            <a:off x="0" y="1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0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5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6" b="156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7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6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 b="21297"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1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36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4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9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6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2" b="13523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2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6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6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7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2"/>
          <a:stretch/>
        </p:blipFill>
        <p:spPr>
          <a:xfrm>
            <a:off x="1" y="0"/>
            <a:ext cx="9143999" cy="522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7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33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 b="294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8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3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6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2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4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4" b="15571"/>
          <a:stretch/>
        </p:blipFill>
        <p:spPr>
          <a:xfrm>
            <a:off x="1" y="1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0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4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 b="1995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7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5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5"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3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b="1314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5" b="8860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4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Tittley</cp:lastModifiedBy>
  <cp:revision>6</cp:revision>
  <dcterms:modified xsi:type="dcterms:W3CDTF">2018-02-10T09:11:15Z</dcterms:modified>
</cp:coreProperties>
</file>