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3" r:id="rId1"/>
  </p:sldMasterIdLst>
  <p:notesMasterIdLst>
    <p:notesMasterId r:id="rId29"/>
  </p:notesMasterIdLst>
  <p:sldIdLst>
    <p:sldId id="333" r:id="rId2"/>
    <p:sldId id="390" r:id="rId3"/>
    <p:sldId id="258" r:id="rId4"/>
    <p:sldId id="259" r:id="rId5"/>
    <p:sldId id="276" r:id="rId6"/>
    <p:sldId id="412" r:id="rId7"/>
    <p:sldId id="335" r:id="rId8"/>
    <p:sldId id="336" r:id="rId9"/>
    <p:sldId id="341" r:id="rId10"/>
    <p:sldId id="413" r:id="rId11"/>
    <p:sldId id="345" r:id="rId12"/>
    <p:sldId id="406" r:id="rId13"/>
    <p:sldId id="371" r:id="rId14"/>
    <p:sldId id="419" r:id="rId15"/>
    <p:sldId id="420" r:id="rId16"/>
    <p:sldId id="421" r:id="rId17"/>
    <p:sldId id="422" r:id="rId18"/>
    <p:sldId id="423" r:id="rId19"/>
    <p:sldId id="425" r:id="rId20"/>
    <p:sldId id="424" r:id="rId21"/>
    <p:sldId id="426" r:id="rId22"/>
    <p:sldId id="428" r:id="rId23"/>
    <p:sldId id="427" r:id="rId24"/>
    <p:sldId id="409" r:id="rId25"/>
    <p:sldId id="403" r:id="rId26"/>
    <p:sldId id="282" r:id="rId27"/>
    <p:sldId id="414"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B8E0BA7-A8BE-454D-A936-72E4B6B2D4CA}">
          <p14:sldIdLst>
            <p14:sldId id="333"/>
            <p14:sldId id="390"/>
            <p14:sldId id="258"/>
            <p14:sldId id="259"/>
            <p14:sldId id="276"/>
            <p14:sldId id="412"/>
            <p14:sldId id="335"/>
            <p14:sldId id="336"/>
            <p14:sldId id="341"/>
            <p14:sldId id="413"/>
            <p14:sldId id="345"/>
            <p14:sldId id="406"/>
            <p14:sldId id="371"/>
            <p14:sldId id="419"/>
            <p14:sldId id="420"/>
            <p14:sldId id="421"/>
            <p14:sldId id="422"/>
            <p14:sldId id="423"/>
            <p14:sldId id="425"/>
            <p14:sldId id="424"/>
            <p14:sldId id="426"/>
            <p14:sldId id="428"/>
            <p14:sldId id="427"/>
            <p14:sldId id="409"/>
            <p14:sldId id="403"/>
            <p14:sldId id="282"/>
            <p14:sldId id="414"/>
          </p14:sldIdLst>
        </p14:section>
      </p14:sectionLst>
    </p:ex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FAFA"/>
    <a:srgbClr val="E5E7EB"/>
    <a:srgbClr val="A0A1A5"/>
    <a:srgbClr val="C0D2DD"/>
    <a:srgbClr val="030500"/>
    <a:srgbClr val="83DFD0"/>
    <a:srgbClr val="222221"/>
    <a:srgbClr val="F1F2F4"/>
    <a:srgbClr val="9D345F"/>
    <a:srgbClr val="822C4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709"/>
    <p:restoredTop sz="80225"/>
  </p:normalViewPr>
  <p:slideViewPr>
    <p:cSldViewPr snapToGrid="0" snapToObjects="1">
      <p:cViewPr varScale="1">
        <p:scale>
          <a:sx n="53" d="100"/>
          <a:sy n="53" d="100"/>
        </p:scale>
        <p:origin x="-776" y="-10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interSettings" Target="printerSettings/printerSettings1.bin"/><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8E83DF-6FD9-1447-99E4-8780B4F5409C}" type="datetimeFigureOut">
              <a:rPr lang="en-US" smtClean="0"/>
              <a:t>18/03/16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AE1484-83C6-BC4E-8FB9-75B82E1FA75D}" type="slidenum">
              <a:rPr lang="en-US" smtClean="0"/>
              <a:t>‹#›</a:t>
            </a:fld>
            <a:endParaRPr lang="en-US"/>
          </a:p>
        </p:txBody>
      </p:sp>
    </p:spTree>
    <p:extLst>
      <p:ext uri="{BB962C8B-B14F-4D97-AF65-F5344CB8AC3E}">
        <p14:creationId xmlns:p14="http://schemas.microsoft.com/office/powerpoint/2010/main" val="5831837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1</a:t>
            </a:fld>
            <a:endParaRPr lang="en-US" sz="1200" b="0" i="0" u="none" strike="noStrike" cap="none">
              <a:solidFill>
                <a:schemeClr val="dk1"/>
              </a:solidFill>
              <a:latin typeface="Calibri"/>
              <a:ea typeface="Calibri"/>
              <a:cs typeface="Calibri"/>
              <a:sym typeface="Calibri"/>
            </a:endParaRPr>
          </a:p>
        </p:txBody>
      </p:sp>
      <p:sp>
        <p:nvSpPr>
          <p:cNvPr id="95" name="Shape 95"/>
          <p:cNvSpPr>
            <a:spLocks noGrp="1" noRot="1" noChangeAspect="1"/>
          </p:cNvSpPr>
          <p:nvPr>
            <p:ph type="sldImg" idx="2"/>
          </p:nvPr>
        </p:nvSpPr>
        <p:spPr>
          <a:xfrm>
            <a:off x="382588" y="695325"/>
            <a:ext cx="6091237" cy="3427413"/>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med" len="med"/>
            <a:tailEnd type="none" w="med" len="med"/>
          </a:ln>
        </p:spPr>
      </p:sp>
      <p:sp>
        <p:nvSpPr>
          <p:cNvPr id="96" name="Shape 96"/>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ctr" anchorCtr="0">
            <a:noAutofit/>
          </a:bodyPr>
          <a:lstStyle/>
          <a:p>
            <a:pPr marL="0" marR="0" lvl="0" indent="0" algn="l" rtl="0">
              <a:spcBef>
                <a:spcPts val="0"/>
              </a:spcBef>
              <a:buSzPct val="25000"/>
              <a:buNone/>
            </a:pPr>
            <a:r>
              <a:rPr lang="en-US" sz="1200" b="0" i="0" u="none" strike="noStrike" cap="none" dirty="0" smtClean="0">
                <a:solidFill>
                  <a:schemeClr val="dk1"/>
                </a:solidFill>
                <a:latin typeface="Calibri"/>
                <a:ea typeface="Calibri"/>
                <a:cs typeface="Calibri"/>
                <a:sym typeface="Calibri"/>
              </a:rPr>
              <a:t>Welcome to Sporty</a:t>
            </a:r>
            <a:r>
              <a:rPr lang="en-US" sz="1200" b="0" i="0" u="none" strike="noStrike" cap="none" baseline="0" dirty="0" smtClean="0">
                <a:solidFill>
                  <a:schemeClr val="dk1"/>
                </a:solidFill>
                <a:latin typeface="Calibri"/>
                <a:ea typeface="Calibri"/>
                <a:cs typeface="Calibri"/>
                <a:sym typeface="Calibri"/>
              </a:rPr>
              <a:t> Friday</a:t>
            </a:r>
            <a:r>
              <a:rPr lang="en-US" sz="1200" b="0" i="0" u="none" strike="noStrike" cap="none" dirty="0" smtClean="0">
                <a:solidFill>
                  <a:schemeClr val="dk1"/>
                </a:solidFill>
                <a:latin typeface="Calibri"/>
                <a:ea typeface="Calibri"/>
                <a:cs typeface="Calibri"/>
                <a:sym typeface="Calibri"/>
              </a:rPr>
              <a:t>. </a:t>
            </a:r>
            <a:endParaRPr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708792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10</a:t>
            </a:fld>
            <a:endParaRPr lang="en-US" sz="1200" b="0" i="0" u="none" strike="noStrike" cap="none">
              <a:solidFill>
                <a:schemeClr val="dk1"/>
              </a:solidFill>
              <a:latin typeface="Calibri"/>
              <a:ea typeface="Calibri"/>
              <a:cs typeface="Calibri"/>
              <a:sym typeface="Calibri"/>
            </a:endParaRPr>
          </a:p>
        </p:txBody>
      </p:sp>
      <p:sp>
        <p:nvSpPr>
          <p:cNvPr id="106" name="Shape 106"/>
          <p:cNvSpPr>
            <a:spLocks noGrp="1" noRot="1" noChangeAspect="1"/>
          </p:cNvSpPr>
          <p:nvPr>
            <p:ph type="sldImg" idx="2"/>
          </p:nvPr>
        </p:nvSpPr>
        <p:spPr>
          <a:xfrm>
            <a:off x="382588" y="695325"/>
            <a:ext cx="6091237" cy="3427413"/>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med" len="med"/>
            <a:tailEnd type="none" w="med" len="med"/>
          </a:ln>
        </p:spPr>
      </p:sp>
      <p:sp>
        <p:nvSpPr>
          <p:cNvPr id="107" name="Shape 107"/>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ctr" anchorCtr="0">
            <a:noAutofit/>
          </a:bodyPr>
          <a:lstStyle/>
          <a:p>
            <a:pPr lvl="0">
              <a:spcBef>
                <a:spcPts val="0"/>
              </a:spcBef>
              <a:buNone/>
            </a:pPr>
            <a:r>
              <a:rPr lang="en-US" dirty="0" smtClean="0"/>
              <a:t>Tonight</a:t>
            </a:r>
            <a:r>
              <a:rPr lang="en-US" baseline="0" dirty="0" smtClean="0"/>
              <a:t> is Athletics Night! </a:t>
            </a:r>
            <a:endParaRPr lang="en-US" dirty="0"/>
          </a:p>
        </p:txBody>
      </p:sp>
    </p:spTree>
    <p:extLst>
      <p:ext uri="{BB962C8B-B14F-4D97-AF65-F5344CB8AC3E}">
        <p14:creationId xmlns:p14="http://schemas.microsoft.com/office/powerpoint/2010/main" val="18192722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Video Clip: Funny scene from the film, Old School. Find the video on </a:t>
            </a:r>
            <a:r>
              <a:rPr lang="en-US" sz="1200" kern="1200" baseline="0" dirty="0" err="1" smtClean="0">
                <a:solidFill>
                  <a:schemeClr val="tx1"/>
                </a:solidFill>
                <a:effectLst/>
                <a:latin typeface="+mn-lt"/>
                <a:ea typeface="+mn-ea"/>
                <a:cs typeface="+mn-cs"/>
              </a:rPr>
              <a:t>Youtube</a:t>
            </a:r>
            <a:r>
              <a:rPr lang="en-US" sz="1200" kern="1200" baseline="0" dirty="0" smtClean="0">
                <a:solidFill>
                  <a:schemeClr val="tx1"/>
                </a:solidFill>
                <a:effectLst/>
                <a:latin typeface="+mn-lt"/>
                <a:ea typeface="+mn-ea"/>
                <a:cs typeface="+mn-cs"/>
              </a:rPr>
              <a:t>: https://</a:t>
            </a:r>
            <a:r>
              <a:rPr lang="en-US" sz="1200" kern="1200" baseline="0" dirty="0" err="1" smtClean="0">
                <a:solidFill>
                  <a:schemeClr val="tx1"/>
                </a:solidFill>
                <a:effectLst/>
                <a:latin typeface="+mn-lt"/>
                <a:ea typeface="+mn-ea"/>
                <a:cs typeface="+mn-cs"/>
              </a:rPr>
              <a:t>www.youtube.com</a:t>
            </a:r>
            <a:r>
              <a:rPr lang="en-US" sz="1200" kern="1200" baseline="0" dirty="0" smtClean="0">
                <a:solidFill>
                  <a:schemeClr val="tx1"/>
                </a:solidFill>
                <a:effectLst/>
                <a:latin typeface="+mn-lt"/>
                <a:ea typeface="+mn-ea"/>
                <a:cs typeface="+mn-cs"/>
              </a:rPr>
              <a:t>/</a:t>
            </a:r>
            <a:r>
              <a:rPr lang="en-US" sz="1200" kern="1200" baseline="0" dirty="0" err="1" smtClean="0">
                <a:solidFill>
                  <a:schemeClr val="tx1"/>
                </a:solidFill>
                <a:effectLst/>
                <a:latin typeface="+mn-lt"/>
                <a:ea typeface="+mn-ea"/>
                <a:cs typeface="+mn-cs"/>
              </a:rPr>
              <a:t>watch?v</a:t>
            </a:r>
            <a:r>
              <a:rPr lang="en-US" sz="1200" kern="1200" baseline="0" dirty="0" smtClean="0">
                <a:solidFill>
                  <a:schemeClr val="tx1"/>
                </a:solidFill>
                <a:effectLst/>
                <a:latin typeface="+mn-lt"/>
                <a:ea typeface="+mn-ea"/>
                <a:cs typeface="+mn-cs"/>
              </a:rPr>
              <a:t>=cnSaugYLSW4</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B7EA155-D7D1-CE47-84CA-19517ADA7252}" type="slidenum">
              <a:rPr lang="en-US" smtClean="0"/>
              <a:t>11</a:t>
            </a:fld>
            <a:endParaRPr lang="en-US"/>
          </a:p>
        </p:txBody>
      </p:sp>
    </p:spTree>
    <p:extLst>
      <p:ext uri="{BB962C8B-B14F-4D97-AF65-F5344CB8AC3E}">
        <p14:creationId xmlns:p14="http://schemas.microsoft.com/office/powerpoint/2010/main" val="4237716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 name="Shape 266"/>
          <p:cNvSpPr>
            <a:spLocks noGrp="1" noRot="1" noChangeAspect="1"/>
          </p:cNvSpPr>
          <p:nvPr>
            <p:ph type="sldImg"/>
          </p:nvPr>
        </p:nvSpPr>
        <p:spPr>
          <a:xfrm>
            <a:off x="685800" y="1143000"/>
            <a:ext cx="5486400" cy="3086100"/>
          </a:xfrm>
          <a:prstGeom prst="rect">
            <a:avLst/>
          </a:prstGeom>
        </p:spPr>
        <p:txBody>
          <a:bodyPr/>
          <a:lstStyle/>
          <a:p>
            <a:endParaRPr/>
          </a:p>
        </p:txBody>
      </p:sp>
      <p:sp>
        <p:nvSpPr>
          <p:cNvPr id="267" name="Shape 267"/>
          <p:cNvSpPr>
            <a:spLocks noGrp="1"/>
          </p:cNvSpPr>
          <p:nvPr>
            <p:ph type="body" sz="quarter" idx="1"/>
          </p:nvPr>
        </p:nvSpPr>
        <p:spPr>
          <a:prstGeom prst="rect">
            <a:avLst/>
          </a:prstGeo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Blindfold Obstacle Course</a:t>
            </a:r>
            <a:endParaRPr lang="en-US" sz="1200" dirty="0" smtClean="0">
              <a:ln w="0"/>
              <a:solidFill>
                <a:schemeClr val="bg1"/>
              </a:solidFill>
              <a:effectLst>
                <a:glow rad="127000">
                  <a:schemeClr val="tx1"/>
                </a:glow>
                <a:outerShdw blurRad="38100" dist="19050" dir="2700000" algn="tl" rotWithShape="0">
                  <a:schemeClr val="dk1">
                    <a:alpha val="40000"/>
                  </a:schemeClr>
                </a:outerShdw>
              </a:effectLs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ln w="0"/>
              <a:solidFill>
                <a:schemeClr val="bg1"/>
              </a:solidFill>
              <a:effectLst>
                <a:glow rad="127000">
                  <a:schemeClr val="tx1"/>
                </a:glow>
                <a:outerShdw blurRad="38100" dist="19050" dir="2700000" algn="tl" rotWithShape="0">
                  <a:schemeClr val="dk1">
                    <a:alpha val="40000"/>
                  </a:schemeClr>
                </a:outerShdw>
              </a:effectLs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ln w="0"/>
              <a:solidFill>
                <a:schemeClr val="bg1"/>
              </a:solidFill>
              <a:effectLst>
                <a:glow rad="127000">
                  <a:schemeClr val="tx1"/>
                </a:glow>
                <a:outerShdw blurRad="38100" dist="19050" dir="2700000" algn="tl" rotWithShape="0">
                  <a:schemeClr val="dk1">
                    <a:alpha val="40000"/>
                  </a:schemeClr>
                </a:outerShdw>
              </a:effectLst>
            </a:endParaRPr>
          </a:p>
          <a:p>
            <a:pPr marL="0" indent="0">
              <a:buNone/>
            </a:pPr>
            <a:endParaRPr lang="en-US" sz="1200" dirty="0" smtClean="0">
              <a:ln w="0"/>
              <a:solidFill>
                <a:schemeClr val="bg1"/>
              </a:solidFill>
              <a:effectLst>
                <a:glow rad="127000">
                  <a:schemeClr val="tx1"/>
                </a:glow>
                <a:outerShdw blurRad="38100" dist="19050" dir="2700000" algn="tl" rotWithShape="0">
                  <a:schemeClr val="dk1">
                    <a:alpha val="40000"/>
                  </a:schemeClr>
                </a:outerShdw>
              </a:effectLst>
            </a:endParaRPr>
          </a:p>
          <a:p>
            <a:endParaRPr lang="en-ZA" sz="1200" baseline="0" dirty="0" smtClean="0">
              <a:solidFill>
                <a:srgbClr val="F9F9F9"/>
              </a:solidFill>
              <a:effectLst>
                <a:glow rad="101600">
                  <a:prstClr val="black"/>
                </a:glow>
              </a:effectLst>
              <a:latin typeface="Abadi MT Condensed Light" charset="0"/>
              <a:ea typeface="Abadi MT Condensed Light" charset="0"/>
              <a:cs typeface="Abadi MT Condensed Light" charset="0"/>
            </a:endParaRPr>
          </a:p>
          <a:p>
            <a:endParaRPr lang="en-US" dirty="0" smtClean="0"/>
          </a:p>
          <a:p>
            <a:endParaRPr dirty="0"/>
          </a:p>
        </p:txBody>
      </p:sp>
    </p:spTree>
    <p:extLst>
      <p:ext uri="{BB962C8B-B14F-4D97-AF65-F5344CB8AC3E}">
        <p14:creationId xmlns:p14="http://schemas.microsoft.com/office/powerpoint/2010/main" val="15346975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 name="Shape 266"/>
          <p:cNvSpPr>
            <a:spLocks noGrp="1" noRot="1" noChangeAspect="1"/>
          </p:cNvSpPr>
          <p:nvPr>
            <p:ph type="sldImg"/>
          </p:nvPr>
        </p:nvSpPr>
        <p:spPr>
          <a:xfrm>
            <a:off x="685800" y="1143000"/>
            <a:ext cx="5486400" cy="3086100"/>
          </a:xfrm>
          <a:prstGeom prst="rect">
            <a:avLst/>
          </a:prstGeom>
        </p:spPr>
        <p:txBody>
          <a:bodyPr/>
          <a:lstStyle/>
          <a:p>
            <a:endParaRPr/>
          </a:p>
        </p:txBody>
      </p:sp>
      <p:sp>
        <p:nvSpPr>
          <p:cNvPr id="267" name="Shape 267"/>
          <p:cNvSpPr>
            <a:spLocks noGrp="1"/>
          </p:cNvSpPr>
          <p:nvPr>
            <p:ph type="body" sz="quarter" idx="1"/>
          </p:nvPr>
        </p:nvSpPr>
        <p:spPr>
          <a:prstGeom prst="rect">
            <a:avLst/>
          </a:prstGeom>
        </p:spPr>
        <p:txBody>
          <a:bodyPr/>
          <a:lstStyle/>
          <a:p>
            <a:pPr marL="0" indent="0" defTabSz="455613">
              <a:lnSpc>
                <a:spcPct val="80000"/>
              </a:lnSpc>
              <a:spcAft>
                <a:spcPts val="1800"/>
              </a:spcAft>
              <a:buNone/>
            </a:pPr>
            <a:r>
              <a:rPr lang="en-US" sz="1200" kern="1200" dirty="0" smtClean="0">
                <a:ln>
                  <a:noFill/>
                </a:ln>
                <a:solidFill>
                  <a:schemeClr val="tx1"/>
                </a:solidFill>
                <a:effectLst/>
                <a:latin typeface="+mn-lt"/>
                <a:ea typeface="+mn-ea"/>
                <a:cs typeface="+mn-cs"/>
              </a:rPr>
              <a:t>Blind-fold Obstacle Course - We will set out an obstacle course in the youth room, with chairs, and any random things we can find. All the team members will be blindfolded except one. They will have to do the course holding hands. We will time each team, and the fastest team wins that game. </a:t>
            </a:r>
            <a:endParaRPr lang="en-US" sz="1200" dirty="0" smtClean="0">
              <a:ln w="0"/>
              <a:solidFill>
                <a:schemeClr val="bg1"/>
              </a:solidFill>
              <a:effectLst>
                <a:glow rad="127000">
                  <a:schemeClr val="tx1"/>
                </a:glow>
                <a:outerShdw blurRad="38100" dist="19050" dir="2700000" algn="tl" rotWithShape="0">
                  <a:schemeClr val="dk1">
                    <a:alpha val="40000"/>
                  </a:schemeClr>
                </a:outerShdw>
              </a:effectLst>
            </a:endParaRPr>
          </a:p>
          <a:p>
            <a:pPr marL="0" indent="0">
              <a:buNone/>
            </a:pPr>
            <a:endParaRPr lang="en-US" sz="1200" dirty="0" smtClean="0">
              <a:ln w="0"/>
              <a:solidFill>
                <a:schemeClr val="bg1"/>
              </a:solidFill>
              <a:effectLst>
                <a:glow rad="127000">
                  <a:schemeClr val="tx1"/>
                </a:glow>
                <a:outerShdw blurRad="38100" dist="19050" dir="2700000" algn="tl" rotWithShape="0">
                  <a:schemeClr val="dk1">
                    <a:alpha val="40000"/>
                  </a:schemeClr>
                </a:outerShdw>
              </a:effectLst>
            </a:endParaRPr>
          </a:p>
          <a:p>
            <a:endParaRPr lang="en-ZA" sz="1200" baseline="0" dirty="0" smtClean="0">
              <a:solidFill>
                <a:srgbClr val="F9F9F9"/>
              </a:solidFill>
              <a:effectLst>
                <a:glow rad="101600">
                  <a:prstClr val="black"/>
                </a:glow>
              </a:effectLst>
              <a:latin typeface="Abadi MT Condensed Light" charset="0"/>
              <a:ea typeface="Abadi MT Condensed Light" charset="0"/>
              <a:cs typeface="Abadi MT Condensed Light" charset="0"/>
            </a:endParaRPr>
          </a:p>
          <a:p>
            <a:endParaRPr lang="en-US" dirty="0" smtClean="0"/>
          </a:p>
          <a:p>
            <a:endParaRPr dirty="0"/>
          </a:p>
        </p:txBody>
      </p:sp>
    </p:spTree>
    <p:extLst>
      <p:ext uri="{BB962C8B-B14F-4D97-AF65-F5344CB8AC3E}">
        <p14:creationId xmlns:p14="http://schemas.microsoft.com/office/powerpoint/2010/main" val="20281758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 name="Shape 266"/>
          <p:cNvSpPr>
            <a:spLocks noGrp="1" noRot="1" noChangeAspect="1"/>
          </p:cNvSpPr>
          <p:nvPr>
            <p:ph type="sldImg"/>
          </p:nvPr>
        </p:nvSpPr>
        <p:spPr>
          <a:xfrm>
            <a:off x="685800" y="1143000"/>
            <a:ext cx="5486400" cy="3086100"/>
          </a:xfrm>
          <a:prstGeom prst="rect">
            <a:avLst/>
          </a:prstGeom>
        </p:spPr>
        <p:txBody>
          <a:bodyPr/>
          <a:lstStyle/>
          <a:p>
            <a:endParaRPr/>
          </a:p>
        </p:txBody>
      </p:sp>
      <p:sp>
        <p:nvSpPr>
          <p:cNvPr id="267" name="Shape 267"/>
          <p:cNvSpPr>
            <a:spLocks noGrp="1"/>
          </p:cNvSpPr>
          <p:nvPr>
            <p:ph type="body" sz="quarter" idx="1"/>
          </p:nvPr>
        </p:nvSpPr>
        <p:spPr>
          <a:prstGeom prst="rect">
            <a:avLst/>
          </a:prstGeo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Face the Ball</a:t>
            </a:r>
            <a:endParaRPr lang="en-US" sz="1200" dirty="0" smtClean="0">
              <a:ln w="0"/>
              <a:solidFill>
                <a:schemeClr val="bg1"/>
              </a:solidFill>
              <a:effectLst>
                <a:glow rad="127000">
                  <a:schemeClr val="tx1"/>
                </a:glow>
                <a:outerShdw blurRad="38100" dist="19050" dir="2700000" algn="tl" rotWithShape="0">
                  <a:schemeClr val="dk1">
                    <a:alpha val="40000"/>
                  </a:schemeClr>
                </a:outerShdw>
              </a:effectLst>
            </a:endParaRPr>
          </a:p>
          <a:p>
            <a:pPr marL="0" indent="0">
              <a:buNone/>
            </a:pPr>
            <a:endParaRPr lang="en-US" sz="1200" dirty="0" smtClean="0">
              <a:ln w="0"/>
              <a:solidFill>
                <a:schemeClr val="bg1"/>
              </a:solidFill>
              <a:effectLst>
                <a:glow rad="127000">
                  <a:schemeClr val="tx1"/>
                </a:glow>
                <a:outerShdw blurRad="38100" dist="19050" dir="2700000" algn="tl" rotWithShape="0">
                  <a:schemeClr val="dk1">
                    <a:alpha val="40000"/>
                  </a:schemeClr>
                </a:outerShdw>
              </a:effectLst>
            </a:endParaRPr>
          </a:p>
          <a:p>
            <a:endParaRPr lang="en-ZA" sz="1200" baseline="0" dirty="0" smtClean="0">
              <a:solidFill>
                <a:srgbClr val="F9F9F9"/>
              </a:solidFill>
              <a:effectLst>
                <a:glow rad="101600">
                  <a:prstClr val="black"/>
                </a:glow>
              </a:effectLst>
              <a:latin typeface="Abadi MT Condensed Light" charset="0"/>
              <a:ea typeface="Abadi MT Condensed Light" charset="0"/>
              <a:cs typeface="Abadi MT Condensed Light" charset="0"/>
            </a:endParaRPr>
          </a:p>
          <a:p>
            <a:endParaRPr lang="en-US" dirty="0" smtClean="0"/>
          </a:p>
          <a:p>
            <a:endParaRPr dirty="0"/>
          </a:p>
        </p:txBody>
      </p:sp>
    </p:spTree>
    <p:extLst>
      <p:ext uri="{BB962C8B-B14F-4D97-AF65-F5344CB8AC3E}">
        <p14:creationId xmlns:p14="http://schemas.microsoft.com/office/powerpoint/2010/main" val="14042802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 name="Shape 266"/>
          <p:cNvSpPr>
            <a:spLocks noGrp="1" noRot="1" noChangeAspect="1"/>
          </p:cNvSpPr>
          <p:nvPr>
            <p:ph type="sldImg"/>
          </p:nvPr>
        </p:nvSpPr>
        <p:spPr>
          <a:xfrm>
            <a:off x="685800" y="1143000"/>
            <a:ext cx="5486400" cy="3086100"/>
          </a:xfrm>
          <a:prstGeom prst="rect">
            <a:avLst/>
          </a:prstGeom>
        </p:spPr>
        <p:txBody>
          <a:bodyPr/>
          <a:lstStyle/>
          <a:p>
            <a:endParaRPr/>
          </a:p>
        </p:txBody>
      </p:sp>
      <p:sp>
        <p:nvSpPr>
          <p:cNvPr id="267" name="Shape 267"/>
          <p:cNvSpPr>
            <a:spLocks noGrp="1"/>
          </p:cNvSpPr>
          <p:nvPr>
            <p:ph type="body" sz="quarter" idx="1"/>
          </p:nvPr>
        </p:nvSpPr>
        <p:spPr>
          <a:prstGeom prst="rect">
            <a:avLst/>
          </a:prstGeo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Face the Ball - This is a relay race, teams have to push the ball across the room and back using only their faces. All the teams will compete at the same time, the team that finishes first, wins. We can use the dodgeball balls. </a:t>
            </a:r>
            <a:endParaRPr lang="en-US" sz="1200" dirty="0" smtClean="0">
              <a:ln w="0"/>
              <a:solidFill>
                <a:schemeClr val="bg1"/>
              </a:solidFill>
              <a:effectLst>
                <a:glow rad="127000">
                  <a:schemeClr val="tx1"/>
                </a:glow>
                <a:outerShdw blurRad="38100" dist="19050" dir="2700000" algn="tl" rotWithShape="0">
                  <a:schemeClr val="dk1">
                    <a:alpha val="40000"/>
                  </a:schemeClr>
                </a:outerShdw>
              </a:effectLst>
            </a:endParaRPr>
          </a:p>
          <a:p>
            <a:pPr marL="0" indent="0">
              <a:buNone/>
            </a:pPr>
            <a:endParaRPr lang="en-US" sz="1200" dirty="0" smtClean="0">
              <a:ln w="0"/>
              <a:solidFill>
                <a:schemeClr val="bg1"/>
              </a:solidFill>
              <a:effectLst>
                <a:glow rad="127000">
                  <a:schemeClr val="tx1"/>
                </a:glow>
                <a:outerShdw blurRad="38100" dist="19050" dir="2700000" algn="tl" rotWithShape="0">
                  <a:schemeClr val="dk1">
                    <a:alpha val="40000"/>
                  </a:schemeClr>
                </a:outerShdw>
              </a:effectLst>
            </a:endParaRPr>
          </a:p>
          <a:p>
            <a:endParaRPr lang="en-ZA" sz="1200" baseline="0" dirty="0" smtClean="0">
              <a:solidFill>
                <a:srgbClr val="F9F9F9"/>
              </a:solidFill>
              <a:effectLst>
                <a:glow rad="101600">
                  <a:prstClr val="black"/>
                </a:glow>
              </a:effectLst>
              <a:latin typeface="Abadi MT Condensed Light" charset="0"/>
              <a:ea typeface="Abadi MT Condensed Light" charset="0"/>
              <a:cs typeface="Abadi MT Condensed Light" charset="0"/>
            </a:endParaRPr>
          </a:p>
          <a:p>
            <a:endParaRPr lang="en-US" dirty="0" smtClean="0"/>
          </a:p>
          <a:p>
            <a:endParaRPr dirty="0"/>
          </a:p>
        </p:txBody>
      </p:sp>
    </p:spTree>
    <p:extLst>
      <p:ext uri="{BB962C8B-B14F-4D97-AF65-F5344CB8AC3E}">
        <p14:creationId xmlns:p14="http://schemas.microsoft.com/office/powerpoint/2010/main" val="1560917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 name="Shape 266"/>
          <p:cNvSpPr>
            <a:spLocks noGrp="1" noRot="1" noChangeAspect="1"/>
          </p:cNvSpPr>
          <p:nvPr>
            <p:ph type="sldImg"/>
          </p:nvPr>
        </p:nvSpPr>
        <p:spPr>
          <a:xfrm>
            <a:off x="685800" y="1143000"/>
            <a:ext cx="5486400" cy="3086100"/>
          </a:xfrm>
          <a:prstGeom prst="rect">
            <a:avLst/>
          </a:prstGeom>
        </p:spPr>
        <p:txBody>
          <a:bodyPr/>
          <a:lstStyle/>
          <a:p>
            <a:endParaRPr/>
          </a:p>
        </p:txBody>
      </p:sp>
      <p:sp>
        <p:nvSpPr>
          <p:cNvPr id="267" name="Shape 267"/>
          <p:cNvSpPr>
            <a:spLocks noGrp="1"/>
          </p:cNvSpPr>
          <p:nvPr>
            <p:ph type="body" sz="quarter" idx="1"/>
          </p:nvPr>
        </p:nvSpPr>
        <p:spPr>
          <a:prstGeom prst="rect">
            <a:avLst/>
          </a:prstGeo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Speed Skating</a:t>
            </a:r>
            <a:endParaRPr lang="en-ZA" sz="1200" baseline="0" dirty="0" smtClean="0">
              <a:solidFill>
                <a:srgbClr val="F9F9F9"/>
              </a:solidFill>
              <a:effectLst>
                <a:glow rad="101600">
                  <a:prstClr val="black"/>
                </a:glow>
              </a:effectLst>
              <a:latin typeface="Abadi MT Condensed Light" charset="0"/>
              <a:ea typeface="Abadi MT Condensed Light" charset="0"/>
              <a:cs typeface="Abadi MT Condensed Light" charset="0"/>
            </a:endParaRPr>
          </a:p>
          <a:p>
            <a:endParaRPr lang="en-US" dirty="0" smtClean="0"/>
          </a:p>
          <a:p>
            <a:endParaRPr dirty="0"/>
          </a:p>
        </p:txBody>
      </p:sp>
    </p:spTree>
    <p:extLst>
      <p:ext uri="{BB962C8B-B14F-4D97-AF65-F5344CB8AC3E}">
        <p14:creationId xmlns:p14="http://schemas.microsoft.com/office/powerpoint/2010/main" val="5106167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 name="Shape 266"/>
          <p:cNvSpPr>
            <a:spLocks noGrp="1" noRot="1" noChangeAspect="1"/>
          </p:cNvSpPr>
          <p:nvPr>
            <p:ph type="sldImg"/>
          </p:nvPr>
        </p:nvSpPr>
        <p:spPr>
          <a:xfrm>
            <a:off x="685800" y="1143000"/>
            <a:ext cx="5486400" cy="3086100"/>
          </a:xfrm>
          <a:prstGeom prst="rect">
            <a:avLst/>
          </a:prstGeom>
        </p:spPr>
        <p:txBody>
          <a:bodyPr/>
          <a:lstStyle/>
          <a:p>
            <a:endParaRPr/>
          </a:p>
        </p:txBody>
      </p:sp>
      <p:sp>
        <p:nvSpPr>
          <p:cNvPr id="267" name="Shape 267"/>
          <p:cNvSpPr>
            <a:spLocks noGrp="1"/>
          </p:cNvSpPr>
          <p:nvPr>
            <p:ph type="body" sz="quarter" idx="1"/>
          </p:nvPr>
        </p:nvSpPr>
        <p:spPr>
          <a:prstGeom prst="rect">
            <a:avLst/>
          </a:prstGeo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Speed Skating - This is a game that will relate to the winter Olympics, it's also a relay game. Teams will have to race across the room, each team sending one person at a time. They can only get across the room by standing on paper plates, which are their ”skis." The team that gets across the room first, wins. </a:t>
            </a:r>
            <a:endParaRPr lang="en-ZA" sz="1200" baseline="0" dirty="0" smtClean="0">
              <a:solidFill>
                <a:srgbClr val="F9F9F9"/>
              </a:solidFill>
              <a:effectLst>
                <a:glow rad="101600">
                  <a:prstClr val="black"/>
                </a:glow>
              </a:effectLst>
              <a:latin typeface="Abadi MT Condensed Light" charset="0"/>
              <a:ea typeface="Abadi MT Condensed Light" charset="0"/>
              <a:cs typeface="Abadi MT Condensed Light" charset="0"/>
            </a:endParaRPr>
          </a:p>
          <a:p>
            <a:endParaRPr lang="en-US" dirty="0" smtClean="0"/>
          </a:p>
          <a:p>
            <a:endParaRPr dirty="0"/>
          </a:p>
        </p:txBody>
      </p:sp>
    </p:spTree>
    <p:extLst>
      <p:ext uri="{BB962C8B-B14F-4D97-AF65-F5344CB8AC3E}">
        <p14:creationId xmlns:p14="http://schemas.microsoft.com/office/powerpoint/2010/main" val="3575714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 name="Shape 266"/>
          <p:cNvSpPr>
            <a:spLocks noGrp="1" noRot="1" noChangeAspect="1"/>
          </p:cNvSpPr>
          <p:nvPr>
            <p:ph type="sldImg"/>
          </p:nvPr>
        </p:nvSpPr>
        <p:spPr>
          <a:xfrm>
            <a:off x="685800" y="1143000"/>
            <a:ext cx="5486400" cy="3086100"/>
          </a:xfrm>
          <a:prstGeom prst="rect">
            <a:avLst/>
          </a:prstGeom>
        </p:spPr>
        <p:txBody>
          <a:bodyPr/>
          <a:lstStyle/>
          <a:p>
            <a:endParaRPr/>
          </a:p>
        </p:txBody>
      </p:sp>
      <p:sp>
        <p:nvSpPr>
          <p:cNvPr id="267" name="Shape 267"/>
          <p:cNvSpPr>
            <a:spLocks noGrp="1"/>
          </p:cNvSpPr>
          <p:nvPr>
            <p:ph type="body" sz="quarter" idx="1"/>
          </p:nvPr>
        </p:nvSpPr>
        <p:spPr>
          <a:prstGeom prst="rect">
            <a:avLst/>
          </a:prstGeo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Straw</a:t>
            </a:r>
            <a:r>
              <a:rPr lang="en-US" sz="1200" kern="1200" baseline="0" dirty="0" smtClean="0">
                <a:solidFill>
                  <a:schemeClr val="tx1"/>
                </a:solidFill>
                <a:effectLst/>
                <a:latin typeface="+mn-lt"/>
                <a:ea typeface="+mn-ea"/>
                <a:cs typeface="+mn-cs"/>
              </a:rPr>
              <a:t> Javelin</a:t>
            </a:r>
            <a:endParaRPr lang="en-ZA" sz="1200" baseline="0" dirty="0" smtClean="0">
              <a:solidFill>
                <a:srgbClr val="F9F9F9"/>
              </a:solidFill>
              <a:effectLst>
                <a:glow rad="101600">
                  <a:prstClr val="black"/>
                </a:glow>
              </a:effectLst>
              <a:latin typeface="Abadi MT Condensed Light" charset="0"/>
              <a:ea typeface="Abadi MT Condensed Light" charset="0"/>
              <a:cs typeface="Abadi MT Condensed Light" charset="0"/>
            </a:endParaRPr>
          </a:p>
          <a:p>
            <a:endParaRPr lang="en-US" dirty="0" smtClean="0"/>
          </a:p>
          <a:p>
            <a:endParaRPr dirty="0"/>
          </a:p>
        </p:txBody>
      </p:sp>
    </p:spTree>
    <p:extLst>
      <p:ext uri="{BB962C8B-B14F-4D97-AF65-F5344CB8AC3E}">
        <p14:creationId xmlns:p14="http://schemas.microsoft.com/office/powerpoint/2010/main" val="13519341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 name="Shape 266"/>
          <p:cNvSpPr>
            <a:spLocks noGrp="1" noRot="1" noChangeAspect="1"/>
          </p:cNvSpPr>
          <p:nvPr>
            <p:ph type="sldImg"/>
          </p:nvPr>
        </p:nvSpPr>
        <p:spPr>
          <a:xfrm>
            <a:off x="685800" y="1143000"/>
            <a:ext cx="5486400" cy="3086100"/>
          </a:xfrm>
          <a:prstGeom prst="rect">
            <a:avLst/>
          </a:prstGeom>
        </p:spPr>
        <p:txBody>
          <a:bodyPr/>
          <a:lstStyle/>
          <a:p>
            <a:endParaRPr/>
          </a:p>
        </p:txBody>
      </p:sp>
      <p:sp>
        <p:nvSpPr>
          <p:cNvPr id="267" name="Shape 267"/>
          <p:cNvSpPr>
            <a:spLocks noGrp="1"/>
          </p:cNvSpPr>
          <p:nvPr>
            <p:ph type="body" sz="quarter" idx="1"/>
          </p:nvPr>
        </p:nvSpPr>
        <p:spPr>
          <a:prstGeom prst="rect">
            <a:avLst/>
          </a:prstGeo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Straw Javelin - Teams get a straw, and they have to see how far they can throw the </a:t>
            </a:r>
            <a:r>
              <a:rPr lang="en-US" sz="1200" kern="1200" dirty="0" err="1" smtClean="0">
                <a:solidFill>
                  <a:schemeClr val="tx1"/>
                </a:solidFill>
                <a:effectLst/>
                <a:latin typeface="+mn-lt"/>
                <a:ea typeface="+mn-ea"/>
                <a:cs typeface="+mn-cs"/>
              </a:rPr>
              <a:t>staw</a:t>
            </a:r>
            <a:r>
              <a:rPr lang="en-US" sz="1200" kern="1200" dirty="0" smtClean="0">
                <a:solidFill>
                  <a:schemeClr val="tx1"/>
                </a:solidFill>
                <a:effectLst/>
                <a:latin typeface="+mn-lt"/>
                <a:ea typeface="+mn-ea"/>
                <a:cs typeface="+mn-cs"/>
              </a:rPr>
              <a:t>, javelin style. The team that gets the furthest wins. </a:t>
            </a:r>
            <a:endParaRPr lang="en-US" dirty="0" smtClean="0"/>
          </a:p>
          <a:p>
            <a:endParaRPr dirty="0"/>
          </a:p>
        </p:txBody>
      </p:sp>
    </p:spTree>
    <p:extLst>
      <p:ext uri="{BB962C8B-B14F-4D97-AF65-F5344CB8AC3E}">
        <p14:creationId xmlns:p14="http://schemas.microsoft.com/office/powerpoint/2010/main" val="5007821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2</a:t>
            </a:fld>
            <a:endParaRPr lang="en-US" sz="1200" b="0" i="0" u="none" strike="noStrike" cap="none">
              <a:solidFill>
                <a:schemeClr val="dk1"/>
              </a:solidFill>
              <a:latin typeface="Calibri"/>
              <a:ea typeface="Calibri"/>
              <a:cs typeface="Calibri"/>
              <a:sym typeface="Calibri"/>
            </a:endParaRPr>
          </a:p>
        </p:txBody>
      </p:sp>
      <p:sp>
        <p:nvSpPr>
          <p:cNvPr id="106" name="Shape 106"/>
          <p:cNvSpPr>
            <a:spLocks noGrp="1" noRot="1" noChangeAspect="1"/>
          </p:cNvSpPr>
          <p:nvPr>
            <p:ph type="sldImg" idx="2"/>
          </p:nvPr>
        </p:nvSpPr>
        <p:spPr>
          <a:xfrm>
            <a:off x="382588" y="695325"/>
            <a:ext cx="6091237" cy="3427413"/>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med" len="med"/>
            <a:tailEnd type="none" w="med" len="med"/>
          </a:ln>
        </p:spPr>
      </p:sp>
      <p:sp>
        <p:nvSpPr>
          <p:cNvPr id="107" name="Shape 107"/>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ctr" anchorCtr="0">
            <a:noAutofit/>
          </a:bodyPr>
          <a:lstStyle/>
          <a:p>
            <a:pPr lvl="0">
              <a:spcBef>
                <a:spcPts val="0"/>
              </a:spcBef>
              <a:buNone/>
            </a:pPr>
            <a:r>
              <a:rPr lang="en-US" dirty="0" smtClean="0"/>
              <a:t>Tonight</a:t>
            </a:r>
            <a:r>
              <a:rPr lang="en-US" baseline="0" dirty="0" smtClean="0"/>
              <a:t> is Athletics Night! </a:t>
            </a:r>
            <a:endParaRPr lang="en-US" dirty="0"/>
          </a:p>
        </p:txBody>
      </p:sp>
    </p:spTree>
    <p:extLst>
      <p:ext uri="{BB962C8B-B14F-4D97-AF65-F5344CB8AC3E}">
        <p14:creationId xmlns:p14="http://schemas.microsoft.com/office/powerpoint/2010/main" val="8155336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 name="Shape 266"/>
          <p:cNvSpPr>
            <a:spLocks noGrp="1" noRot="1" noChangeAspect="1"/>
          </p:cNvSpPr>
          <p:nvPr>
            <p:ph type="sldImg"/>
          </p:nvPr>
        </p:nvSpPr>
        <p:spPr>
          <a:xfrm>
            <a:off x="685800" y="1143000"/>
            <a:ext cx="5486400" cy="3086100"/>
          </a:xfrm>
          <a:prstGeom prst="rect">
            <a:avLst/>
          </a:prstGeom>
        </p:spPr>
        <p:txBody>
          <a:bodyPr/>
          <a:lstStyle/>
          <a:p>
            <a:endParaRPr/>
          </a:p>
        </p:txBody>
      </p:sp>
      <p:sp>
        <p:nvSpPr>
          <p:cNvPr id="267" name="Shape 267"/>
          <p:cNvSpPr>
            <a:spLocks noGrp="1"/>
          </p:cNvSpPr>
          <p:nvPr>
            <p:ph type="body" sz="quarter" idx="1"/>
          </p:nvPr>
        </p:nvSpPr>
        <p:spPr>
          <a:prstGeom prst="rect">
            <a:avLst/>
          </a:prstGeo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Ping Pong Ball Toss</a:t>
            </a:r>
            <a:endParaRPr lang="en-ZA" sz="1200" baseline="0" dirty="0" smtClean="0">
              <a:solidFill>
                <a:srgbClr val="F9F9F9"/>
              </a:solidFill>
              <a:effectLst>
                <a:glow rad="101600">
                  <a:prstClr val="black"/>
                </a:glow>
              </a:effectLst>
              <a:latin typeface="Abadi MT Condensed Light" charset="0"/>
              <a:ea typeface="Abadi MT Condensed Light" charset="0"/>
              <a:cs typeface="Abadi MT Condensed Light" charset="0"/>
            </a:endParaRPr>
          </a:p>
          <a:p>
            <a:endParaRPr lang="en-US" dirty="0" smtClean="0"/>
          </a:p>
          <a:p>
            <a:endParaRPr dirty="0"/>
          </a:p>
        </p:txBody>
      </p:sp>
    </p:spTree>
    <p:extLst>
      <p:ext uri="{BB962C8B-B14F-4D97-AF65-F5344CB8AC3E}">
        <p14:creationId xmlns:p14="http://schemas.microsoft.com/office/powerpoint/2010/main" val="15578104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 name="Shape 266"/>
          <p:cNvSpPr>
            <a:spLocks noGrp="1" noRot="1" noChangeAspect="1"/>
          </p:cNvSpPr>
          <p:nvPr>
            <p:ph type="sldImg"/>
          </p:nvPr>
        </p:nvSpPr>
        <p:spPr>
          <a:xfrm>
            <a:off x="685800" y="1143000"/>
            <a:ext cx="5486400" cy="3086100"/>
          </a:xfrm>
          <a:prstGeom prst="rect">
            <a:avLst/>
          </a:prstGeom>
        </p:spPr>
        <p:txBody>
          <a:bodyPr/>
          <a:lstStyle/>
          <a:p>
            <a:endParaRPr/>
          </a:p>
        </p:txBody>
      </p:sp>
      <p:sp>
        <p:nvSpPr>
          <p:cNvPr id="267" name="Shape 267"/>
          <p:cNvSpPr>
            <a:spLocks noGrp="1"/>
          </p:cNvSpPr>
          <p:nvPr>
            <p:ph type="body" sz="quarter" idx="1"/>
          </p:nvPr>
        </p:nvSpPr>
        <p:spPr>
          <a:prstGeom prst="rect">
            <a:avLst/>
          </a:prstGeo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Ping Pong Ball Toss (Shot put) - Teams will line up with a chair in front of each team. Teams have to see how many ping pong balls can land on their chair in the time given. We could have the chairs relatively far to make the challenge difficult. The team with the most balls on their chair wins. </a:t>
            </a:r>
            <a:endParaRPr lang="en-US" dirty="0" smtClean="0"/>
          </a:p>
          <a:p>
            <a:endParaRPr dirty="0"/>
          </a:p>
        </p:txBody>
      </p:sp>
    </p:spTree>
    <p:extLst>
      <p:ext uri="{BB962C8B-B14F-4D97-AF65-F5344CB8AC3E}">
        <p14:creationId xmlns:p14="http://schemas.microsoft.com/office/powerpoint/2010/main" val="7537995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 name="Shape 266"/>
          <p:cNvSpPr>
            <a:spLocks noGrp="1" noRot="1" noChangeAspect="1"/>
          </p:cNvSpPr>
          <p:nvPr>
            <p:ph type="sldImg"/>
          </p:nvPr>
        </p:nvSpPr>
        <p:spPr>
          <a:xfrm>
            <a:off x="685800" y="1143000"/>
            <a:ext cx="5486400" cy="3086100"/>
          </a:xfrm>
          <a:prstGeom prst="rect">
            <a:avLst/>
          </a:prstGeom>
        </p:spPr>
        <p:txBody>
          <a:bodyPr/>
          <a:lstStyle/>
          <a:p>
            <a:endParaRPr/>
          </a:p>
        </p:txBody>
      </p:sp>
      <p:sp>
        <p:nvSpPr>
          <p:cNvPr id="267" name="Shape 267"/>
          <p:cNvSpPr>
            <a:spLocks noGrp="1"/>
          </p:cNvSpPr>
          <p:nvPr>
            <p:ph type="body" sz="quarter" idx="1"/>
          </p:nvPr>
        </p:nvSpPr>
        <p:spPr>
          <a:prstGeom prst="rect">
            <a:avLst/>
          </a:prstGeo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Long Jump</a:t>
            </a:r>
            <a:endParaRPr lang="en-ZA" sz="1200" baseline="0" dirty="0" smtClean="0">
              <a:solidFill>
                <a:srgbClr val="F9F9F9"/>
              </a:solidFill>
              <a:effectLst>
                <a:glow rad="101600">
                  <a:prstClr val="black"/>
                </a:glow>
              </a:effectLst>
              <a:latin typeface="Abadi MT Condensed Light" charset="0"/>
              <a:ea typeface="Abadi MT Condensed Light" charset="0"/>
              <a:cs typeface="Abadi MT Condensed Light" charset="0"/>
            </a:endParaRPr>
          </a:p>
          <a:p>
            <a:endParaRPr lang="en-US" dirty="0" smtClean="0"/>
          </a:p>
          <a:p>
            <a:endParaRPr dirty="0"/>
          </a:p>
        </p:txBody>
      </p:sp>
    </p:spTree>
    <p:extLst>
      <p:ext uri="{BB962C8B-B14F-4D97-AF65-F5344CB8AC3E}">
        <p14:creationId xmlns:p14="http://schemas.microsoft.com/office/powerpoint/2010/main" val="2901451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 name="Shape 266"/>
          <p:cNvSpPr>
            <a:spLocks noGrp="1" noRot="1" noChangeAspect="1"/>
          </p:cNvSpPr>
          <p:nvPr>
            <p:ph type="sldImg"/>
          </p:nvPr>
        </p:nvSpPr>
        <p:spPr>
          <a:xfrm>
            <a:off x="685800" y="1143000"/>
            <a:ext cx="5486400" cy="3086100"/>
          </a:xfrm>
          <a:prstGeom prst="rect">
            <a:avLst/>
          </a:prstGeom>
        </p:spPr>
        <p:txBody>
          <a:bodyPr/>
          <a:lstStyle/>
          <a:p>
            <a:endParaRPr/>
          </a:p>
        </p:txBody>
      </p:sp>
      <p:sp>
        <p:nvSpPr>
          <p:cNvPr id="267" name="Shape 267"/>
          <p:cNvSpPr>
            <a:spLocks noGrp="1"/>
          </p:cNvSpPr>
          <p:nvPr>
            <p:ph type="body" sz="quarter" idx="1"/>
          </p:nvPr>
        </p:nvSpPr>
        <p:spPr>
          <a:prstGeom prst="rect">
            <a:avLst/>
          </a:prstGeo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Long Jump - We can make a line on the ground with masking tape. Each Team has 3 tries to see how far they can jump past the line. The team that jumps the furthest wins. </a:t>
            </a:r>
            <a:endParaRPr dirty="0"/>
          </a:p>
        </p:txBody>
      </p:sp>
    </p:spTree>
    <p:extLst>
      <p:ext uri="{BB962C8B-B14F-4D97-AF65-F5344CB8AC3E}">
        <p14:creationId xmlns:p14="http://schemas.microsoft.com/office/powerpoint/2010/main" val="1526078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 name="Shape 266"/>
          <p:cNvSpPr>
            <a:spLocks noGrp="1" noRot="1" noChangeAspect="1"/>
          </p:cNvSpPr>
          <p:nvPr>
            <p:ph type="sldImg"/>
          </p:nvPr>
        </p:nvSpPr>
        <p:spPr>
          <a:xfrm>
            <a:off x="685800" y="1143000"/>
            <a:ext cx="5486400" cy="3086100"/>
          </a:xfrm>
          <a:prstGeom prst="rect">
            <a:avLst/>
          </a:prstGeom>
        </p:spPr>
        <p:txBody>
          <a:bodyPr/>
          <a:lstStyle/>
          <a:p>
            <a:endParaRPr/>
          </a:p>
        </p:txBody>
      </p:sp>
      <p:sp>
        <p:nvSpPr>
          <p:cNvPr id="267" name="Shape 267"/>
          <p:cNvSpPr>
            <a:spLocks noGrp="1"/>
          </p:cNvSpPr>
          <p:nvPr>
            <p:ph type="body" sz="quarter" idx="1"/>
          </p:nvPr>
        </p:nvSpPr>
        <p:spPr>
          <a:prstGeom prst="rect">
            <a:avLst/>
          </a:prstGeo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And the winners are</a:t>
            </a:r>
            <a:r>
              <a:rPr lang="mr-IN" sz="1200" kern="1200" dirty="0" smtClean="0">
                <a:solidFill>
                  <a:schemeClr val="tx1"/>
                </a:solidFill>
                <a:effectLst/>
                <a:latin typeface="+mn-lt"/>
                <a:ea typeface="+mn-ea"/>
                <a:cs typeface="+mn-cs"/>
              </a:rPr>
              <a:t>…</a:t>
            </a:r>
            <a:endParaRPr lang="en-US" sz="1200" dirty="0" smtClean="0">
              <a:ln w="0"/>
              <a:solidFill>
                <a:schemeClr val="bg1"/>
              </a:solidFill>
              <a:effectLst>
                <a:glow rad="127000">
                  <a:schemeClr val="tx1"/>
                </a:glow>
                <a:outerShdw blurRad="38100" dist="19050" dir="2700000" algn="tl" rotWithShape="0">
                  <a:schemeClr val="dk1">
                    <a:alpha val="40000"/>
                  </a:schemeClr>
                </a:outerShdw>
              </a:effectLs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ln w="0"/>
              <a:solidFill>
                <a:schemeClr val="bg1"/>
              </a:solidFill>
              <a:effectLst>
                <a:glow rad="127000">
                  <a:schemeClr val="tx1"/>
                </a:glow>
                <a:outerShdw blurRad="38100" dist="19050" dir="2700000" algn="tl" rotWithShape="0">
                  <a:schemeClr val="dk1">
                    <a:alpha val="40000"/>
                  </a:schemeClr>
                </a:outerShdw>
              </a:effectLs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ln w="0"/>
              <a:solidFill>
                <a:schemeClr val="bg1"/>
              </a:solidFill>
              <a:effectLst>
                <a:glow rad="127000">
                  <a:schemeClr val="tx1"/>
                </a:glow>
                <a:outerShdw blurRad="38100" dist="19050" dir="2700000" algn="tl" rotWithShape="0">
                  <a:schemeClr val="dk1">
                    <a:alpha val="40000"/>
                  </a:schemeClr>
                </a:outerShdw>
              </a:effectLst>
            </a:endParaRPr>
          </a:p>
          <a:p>
            <a:pPr marL="0" indent="0">
              <a:buNone/>
            </a:pPr>
            <a:endParaRPr lang="en-US" sz="1200" dirty="0" smtClean="0">
              <a:ln w="0"/>
              <a:solidFill>
                <a:schemeClr val="bg1"/>
              </a:solidFill>
              <a:effectLst>
                <a:glow rad="127000">
                  <a:schemeClr val="tx1"/>
                </a:glow>
                <a:outerShdw blurRad="38100" dist="19050" dir="2700000" algn="tl" rotWithShape="0">
                  <a:schemeClr val="dk1">
                    <a:alpha val="40000"/>
                  </a:schemeClr>
                </a:outerShdw>
              </a:effectLst>
            </a:endParaRPr>
          </a:p>
          <a:p>
            <a:endParaRPr lang="en-ZA" sz="1200" baseline="0" dirty="0" smtClean="0">
              <a:solidFill>
                <a:srgbClr val="F9F9F9"/>
              </a:solidFill>
              <a:effectLst>
                <a:glow rad="101600">
                  <a:prstClr val="black"/>
                </a:glow>
              </a:effectLst>
              <a:latin typeface="Abadi MT Condensed Light" charset="0"/>
              <a:ea typeface="Abadi MT Condensed Light" charset="0"/>
              <a:cs typeface="Abadi MT Condensed Light" charset="0"/>
            </a:endParaRPr>
          </a:p>
          <a:p>
            <a:endParaRPr lang="en-US" dirty="0" smtClean="0"/>
          </a:p>
          <a:p>
            <a:endParaRPr dirty="0"/>
          </a:p>
        </p:txBody>
      </p:sp>
    </p:spTree>
    <p:extLst>
      <p:ext uri="{BB962C8B-B14F-4D97-AF65-F5344CB8AC3E}">
        <p14:creationId xmlns:p14="http://schemas.microsoft.com/office/powerpoint/2010/main" val="7468989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 name="Shape 266"/>
          <p:cNvSpPr>
            <a:spLocks noGrp="1" noRot="1" noChangeAspect="1"/>
          </p:cNvSpPr>
          <p:nvPr>
            <p:ph type="sldImg"/>
          </p:nvPr>
        </p:nvSpPr>
        <p:spPr>
          <a:xfrm>
            <a:off x="685800" y="1143000"/>
            <a:ext cx="5486400" cy="3086100"/>
          </a:xfrm>
          <a:prstGeom prst="rect">
            <a:avLst/>
          </a:prstGeom>
        </p:spPr>
        <p:txBody>
          <a:bodyPr/>
          <a:lstStyle/>
          <a:p>
            <a:endParaRPr/>
          </a:p>
        </p:txBody>
      </p:sp>
      <p:sp>
        <p:nvSpPr>
          <p:cNvPr id="267" name="Shape 267"/>
          <p:cNvSpPr>
            <a:spLocks noGrp="1"/>
          </p:cNvSpPr>
          <p:nvPr>
            <p:ph type="body" sz="quarter" idx="1"/>
          </p:nvPr>
        </p:nvSpPr>
        <p:spPr>
          <a:prstGeom prst="rect">
            <a:avLst/>
          </a:prstGeom>
        </p:spPr>
        <p:txBody>
          <a:bodyPr/>
          <a:lstStyle/>
          <a:p>
            <a:r>
              <a:rPr lang="en-US" sz="1200" dirty="0" smtClean="0">
                <a:ln w="0"/>
                <a:solidFill>
                  <a:schemeClr val="bg1"/>
                </a:solidFill>
                <a:effectLst>
                  <a:glow rad="127000">
                    <a:schemeClr val="tx1"/>
                  </a:glow>
                  <a:outerShdw blurRad="38100" dist="19050" dir="2700000" algn="tl" rotWithShape="0">
                    <a:schemeClr val="dk1">
                      <a:alpha val="40000"/>
                    </a:schemeClr>
                  </a:outerShdw>
                </a:effectLst>
              </a:rPr>
              <a:t>Small Groups: </a:t>
            </a:r>
            <a:r>
              <a:rPr lang="en-US" dirty="0" smtClean="0"/>
              <a:t>(1) What made tonight challenging? (2) What are some of the challenges you’ve faced this week?(</a:t>
            </a:r>
            <a:r>
              <a:rPr lang="en-US" sz="1200" kern="1200" dirty="0" smtClean="0">
                <a:solidFill>
                  <a:schemeClr val="tx1"/>
                </a:solidFill>
                <a:effectLst/>
                <a:latin typeface="+mn-lt"/>
                <a:ea typeface="+mn-ea"/>
                <a:cs typeface="+mn-cs"/>
              </a:rPr>
              <a:t>3) How do you know that God cares for you, and will help you overcome challenges? 1 Peter 5:7 says, "Cast all your anxiety on him because he cares for you.” (4) Pray that you’ll be able to overcome your challenges with God’s help.</a:t>
            </a:r>
            <a:endParaRPr lang="en-US" dirty="0" smtClean="0"/>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sz="1200" dirty="0" smtClean="0">
              <a:ln w="0"/>
              <a:solidFill>
                <a:schemeClr val="bg1"/>
              </a:solidFill>
              <a:effectLst>
                <a:glow rad="127000">
                  <a:schemeClr val="tx1"/>
                </a:glow>
                <a:outerShdw blurRad="38100" dist="19050" dir="2700000" algn="tl" rotWithShape="0">
                  <a:schemeClr val="dk1">
                    <a:alpha val="40000"/>
                  </a:schemeClr>
                </a:outerShdw>
              </a:effectLs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ln w="0"/>
              <a:solidFill>
                <a:schemeClr val="bg1"/>
              </a:solidFill>
              <a:effectLst>
                <a:glow rad="127000">
                  <a:schemeClr val="tx1"/>
                </a:glow>
                <a:outerShdw blurRad="38100" dist="19050" dir="2700000" algn="tl" rotWithShape="0">
                  <a:schemeClr val="dk1">
                    <a:alpha val="40000"/>
                  </a:schemeClr>
                </a:outerShdw>
              </a:effectLst>
            </a:endParaRPr>
          </a:p>
          <a:p>
            <a:pPr marL="0" indent="0">
              <a:buNone/>
            </a:pPr>
            <a:endParaRPr lang="en-US" sz="1200" dirty="0" smtClean="0">
              <a:ln w="0"/>
              <a:solidFill>
                <a:schemeClr val="bg1"/>
              </a:solidFill>
              <a:effectLst>
                <a:glow rad="127000">
                  <a:schemeClr val="tx1"/>
                </a:glow>
                <a:outerShdw blurRad="38100" dist="19050" dir="2700000" algn="tl" rotWithShape="0">
                  <a:schemeClr val="dk1">
                    <a:alpha val="40000"/>
                  </a:schemeClr>
                </a:outerShdw>
              </a:effectLst>
            </a:endParaRPr>
          </a:p>
          <a:p>
            <a:endParaRPr lang="en-ZA" sz="1200" baseline="0" dirty="0" smtClean="0">
              <a:solidFill>
                <a:srgbClr val="F9F9F9"/>
              </a:solidFill>
              <a:effectLst>
                <a:glow rad="101600">
                  <a:prstClr val="black"/>
                </a:glow>
              </a:effectLst>
              <a:latin typeface="Abadi MT Condensed Light" charset="0"/>
              <a:ea typeface="Abadi MT Condensed Light" charset="0"/>
              <a:cs typeface="Abadi MT Condensed Light" charset="0"/>
            </a:endParaRPr>
          </a:p>
          <a:p>
            <a:endParaRPr lang="en-US" dirty="0" smtClean="0"/>
          </a:p>
          <a:p>
            <a:endParaRPr dirty="0"/>
          </a:p>
        </p:txBody>
      </p:sp>
    </p:spTree>
    <p:extLst>
      <p:ext uri="{BB962C8B-B14F-4D97-AF65-F5344CB8AC3E}">
        <p14:creationId xmlns:p14="http://schemas.microsoft.com/office/powerpoint/2010/main" val="16651789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 name="Shape 318"/>
          <p:cNvSpPr>
            <a:spLocks noGrp="1" noRot="1" noChangeAspect="1"/>
          </p:cNvSpPr>
          <p:nvPr>
            <p:ph type="sldImg"/>
          </p:nvPr>
        </p:nvSpPr>
        <p:spPr>
          <a:xfrm>
            <a:off x="685800" y="1143000"/>
            <a:ext cx="5486400" cy="3086100"/>
          </a:xfrm>
          <a:prstGeom prst="rect">
            <a:avLst/>
          </a:prstGeom>
        </p:spPr>
        <p:txBody>
          <a:bodyPr/>
          <a:lstStyle/>
          <a:p>
            <a:endParaRPr/>
          </a:p>
        </p:txBody>
      </p:sp>
      <p:sp>
        <p:nvSpPr>
          <p:cNvPr id="319" name="Shape 319"/>
          <p:cNvSpPr>
            <a:spLocks noGrp="1"/>
          </p:cNvSpPr>
          <p:nvPr>
            <p:ph type="body" sz="quarter" idx="1"/>
          </p:nvPr>
        </p:nvSpPr>
        <p:spPr>
          <a:prstGeom prst="rect">
            <a:avLst/>
          </a:prstGeom>
        </p:spPr>
        <p:txBody>
          <a:bodyPr/>
          <a:lstStyle/>
          <a:p>
            <a:r>
              <a:rPr dirty="0"/>
              <a:t>Refreshments: </a:t>
            </a:r>
            <a:r>
              <a:rPr b="0" dirty="0"/>
              <a:t>It is time for refreshments</a:t>
            </a:r>
            <a:r>
              <a:rPr b="0" dirty="0" smtClean="0"/>
              <a:t>.</a:t>
            </a:r>
            <a:r>
              <a:rPr lang="en-US" b="0" dirty="0" smtClean="0"/>
              <a:t> </a:t>
            </a:r>
            <a:endParaRPr b="0" dirty="0"/>
          </a:p>
        </p:txBody>
      </p:sp>
    </p:spTree>
    <p:extLst>
      <p:ext uri="{BB962C8B-B14F-4D97-AF65-F5344CB8AC3E}">
        <p14:creationId xmlns:p14="http://schemas.microsoft.com/office/powerpoint/2010/main" val="13048456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Shape 143"/>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r>
              <a:rPr lang="en-US" dirty="0" smtClean="0"/>
              <a:t>Don’t forget to join our WhatsApp group for regular updates!</a:t>
            </a:r>
          </a:p>
        </p:txBody>
      </p:sp>
      <p:sp>
        <p:nvSpPr>
          <p:cNvPr id="144" name="Shape 14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59419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 name="Shape 238"/>
          <p:cNvSpPr>
            <a:spLocks noGrp="1" noRot="1" noChangeAspect="1"/>
          </p:cNvSpPr>
          <p:nvPr>
            <p:ph type="sldImg"/>
          </p:nvPr>
        </p:nvSpPr>
        <p:spPr>
          <a:xfrm>
            <a:off x="685800" y="1143000"/>
            <a:ext cx="5486400" cy="3086100"/>
          </a:xfrm>
          <a:prstGeom prst="rect">
            <a:avLst/>
          </a:prstGeom>
        </p:spPr>
        <p:txBody>
          <a:bodyPr/>
          <a:lstStyle/>
          <a:p>
            <a:endParaRPr/>
          </a:p>
        </p:txBody>
      </p:sp>
      <p:sp>
        <p:nvSpPr>
          <p:cNvPr id="239" name="Shape 239"/>
          <p:cNvSpPr>
            <a:spLocks noGrp="1"/>
          </p:cNvSpPr>
          <p:nvPr>
            <p:ph type="body" sz="quarter" idx="1"/>
          </p:nvPr>
        </p:nvSpPr>
        <p:spPr>
          <a:prstGeom prst="rect">
            <a:avLst/>
          </a:prstGeom>
        </p:spPr>
        <p:txBody>
          <a:bodyPr/>
          <a:lstStyle>
            <a:lvl1pPr>
              <a:defRPr b="0"/>
            </a:lvl1pPr>
          </a:lstStyle>
          <a:p>
            <a:r>
              <a:rPr dirty="0"/>
              <a:t>Welcome to regulars and newcomers!</a:t>
            </a:r>
          </a:p>
        </p:txBody>
      </p:sp>
    </p:spTree>
    <p:extLst>
      <p:ext uri="{BB962C8B-B14F-4D97-AF65-F5344CB8AC3E}">
        <p14:creationId xmlns:p14="http://schemas.microsoft.com/office/powerpoint/2010/main" val="1273788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 name="Shape 243"/>
          <p:cNvSpPr>
            <a:spLocks noGrp="1" noRot="1" noChangeAspect="1"/>
          </p:cNvSpPr>
          <p:nvPr>
            <p:ph type="sldImg"/>
          </p:nvPr>
        </p:nvSpPr>
        <p:spPr>
          <a:xfrm>
            <a:off x="685800" y="1143000"/>
            <a:ext cx="5486400" cy="3086100"/>
          </a:xfrm>
          <a:prstGeom prst="rect">
            <a:avLst/>
          </a:prstGeom>
        </p:spPr>
        <p:txBody>
          <a:bodyPr/>
          <a:lstStyle/>
          <a:p>
            <a:endParaRPr/>
          </a:p>
        </p:txBody>
      </p:sp>
      <p:sp>
        <p:nvSpPr>
          <p:cNvPr id="244" name="Shape 244"/>
          <p:cNvSpPr>
            <a:spLocks noGrp="1"/>
          </p:cNvSpPr>
          <p:nvPr>
            <p:ph type="body" sz="quarter" idx="1"/>
          </p:nvPr>
        </p:nvSpPr>
        <p:spPr>
          <a:prstGeom prst="rect">
            <a:avLst/>
          </a:prstGeom>
        </p:spPr>
        <p:txBody>
          <a:bodyPr/>
          <a:lstStyle/>
          <a:p>
            <a:r>
              <a:rPr dirty="0"/>
              <a:t>Prayer:</a:t>
            </a:r>
            <a:r>
              <a:rPr b="0" dirty="0"/>
              <a:t> Let’s open our meeting in prayer.</a:t>
            </a:r>
          </a:p>
        </p:txBody>
      </p:sp>
    </p:spTree>
    <p:extLst>
      <p:ext uri="{BB962C8B-B14F-4D97-AF65-F5344CB8AC3E}">
        <p14:creationId xmlns:p14="http://schemas.microsoft.com/office/powerpoint/2010/main" val="10824476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 name="Shape 238"/>
          <p:cNvSpPr>
            <a:spLocks noGrp="1" noRot="1" noChangeAspect="1"/>
          </p:cNvSpPr>
          <p:nvPr>
            <p:ph type="sldImg"/>
          </p:nvPr>
        </p:nvSpPr>
        <p:spPr>
          <a:xfrm>
            <a:off x="685800" y="1143000"/>
            <a:ext cx="5486400" cy="3086100"/>
          </a:xfrm>
          <a:prstGeom prst="rect">
            <a:avLst/>
          </a:prstGeom>
        </p:spPr>
        <p:txBody>
          <a:bodyPr/>
          <a:lstStyle/>
          <a:p>
            <a:endParaRPr/>
          </a:p>
        </p:txBody>
      </p:sp>
      <p:sp>
        <p:nvSpPr>
          <p:cNvPr id="239" name="Shape 239"/>
          <p:cNvSpPr>
            <a:spLocks noGrp="1"/>
          </p:cNvSpPr>
          <p:nvPr>
            <p:ph type="body" sz="quarter" idx="1"/>
          </p:nvPr>
        </p:nvSpPr>
        <p:spPr>
          <a:prstGeom prst="rect">
            <a:avLst/>
          </a:prstGeom>
        </p:spPr>
        <p:txBody>
          <a:bodyPr/>
          <a:lstStyle>
            <a:lvl1pPr>
              <a:defRPr b="0"/>
            </a:lvl1pPr>
          </a:lstStyle>
          <a:p>
            <a:r>
              <a:rPr lang="en-US" dirty="0" smtClean="0"/>
              <a:t>Please listen up for the following announcements!</a:t>
            </a:r>
            <a:endParaRPr dirty="0"/>
          </a:p>
        </p:txBody>
      </p:sp>
    </p:spTree>
    <p:extLst>
      <p:ext uri="{BB962C8B-B14F-4D97-AF65-F5344CB8AC3E}">
        <p14:creationId xmlns:p14="http://schemas.microsoft.com/office/powerpoint/2010/main" val="18617961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Announcements: Follow us on Instagram! @</a:t>
            </a:r>
            <a:r>
              <a:rPr lang="en-US" dirty="0" err="1" smtClean="0"/>
              <a:t>EncounterYouth_Rosebank</a:t>
            </a:r>
            <a:endParaRPr lang="en-US" dirty="0" smtClean="0"/>
          </a:p>
          <a:p>
            <a:pPr marL="0" lvl="0" indent="0">
              <a:spcBef>
                <a:spcPts val="0"/>
              </a:spcBef>
              <a:spcAft>
                <a:spcPts val="0"/>
              </a:spcAft>
              <a:buNone/>
            </a:pPr>
            <a:endParaRPr dirty="0"/>
          </a:p>
        </p:txBody>
      </p:sp>
      <p:sp>
        <p:nvSpPr>
          <p:cNvPr id="209" name="Shape 20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386273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Shape 143"/>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lvl="0">
              <a:spcBef>
                <a:spcPts val="0"/>
              </a:spcBef>
              <a:buNone/>
            </a:pPr>
            <a:r>
              <a:rPr lang="en-US" dirty="0" smtClean="0"/>
              <a:t>Announcements: Join our Friday</a:t>
            </a:r>
            <a:r>
              <a:rPr lang="en-US" baseline="0" dirty="0" smtClean="0"/>
              <a:t> Night WhatsApp group!</a:t>
            </a:r>
            <a:endParaRPr dirty="0"/>
          </a:p>
        </p:txBody>
      </p:sp>
      <p:sp>
        <p:nvSpPr>
          <p:cNvPr id="144" name="Shape 14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643082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Shape 143"/>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lvl="0">
              <a:spcBef>
                <a:spcPts val="0"/>
              </a:spcBef>
              <a:buNone/>
            </a:pPr>
            <a:r>
              <a:rPr lang="en-US" dirty="0" smtClean="0"/>
              <a:t>Announcements: Join us this</a:t>
            </a:r>
            <a:r>
              <a:rPr lang="en-US" baseline="0" dirty="0" smtClean="0"/>
              <a:t> Sunday as we learn more about being a disciple. </a:t>
            </a:r>
            <a:endParaRPr dirty="0"/>
          </a:p>
        </p:txBody>
      </p:sp>
      <p:sp>
        <p:nvSpPr>
          <p:cNvPr id="144" name="Shape 14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333785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9</a:t>
            </a:fld>
            <a:endParaRPr lang="en-US" sz="1200" b="0" i="0" u="none" strike="noStrike" cap="none">
              <a:solidFill>
                <a:schemeClr val="dk1"/>
              </a:solidFill>
              <a:latin typeface="Calibri"/>
              <a:ea typeface="Calibri"/>
              <a:cs typeface="Calibri"/>
              <a:sym typeface="Calibri"/>
            </a:endParaRPr>
          </a:p>
        </p:txBody>
      </p:sp>
      <p:sp>
        <p:nvSpPr>
          <p:cNvPr id="106" name="Shape 106"/>
          <p:cNvSpPr>
            <a:spLocks noGrp="1" noRot="1" noChangeAspect="1"/>
          </p:cNvSpPr>
          <p:nvPr>
            <p:ph type="sldImg" idx="2"/>
          </p:nvPr>
        </p:nvSpPr>
        <p:spPr>
          <a:xfrm>
            <a:off x="382588" y="695325"/>
            <a:ext cx="6091237" cy="3427413"/>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med" len="med"/>
            <a:tailEnd type="none" w="med" len="med"/>
          </a:ln>
        </p:spPr>
      </p:sp>
      <p:sp>
        <p:nvSpPr>
          <p:cNvPr id="107" name="Shape 107"/>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ctr" anchorCtr="0">
            <a:noAutofit/>
          </a:bodyPr>
          <a:lstStyle/>
          <a:p>
            <a:pPr lvl="0">
              <a:spcBef>
                <a:spcPts val="0"/>
              </a:spcBef>
              <a:buNone/>
            </a:pPr>
            <a:r>
              <a:rPr lang="en-US" dirty="0" smtClean="0"/>
              <a:t>Announcements: Join</a:t>
            </a:r>
            <a:r>
              <a:rPr lang="en-US" baseline="0" dirty="0" smtClean="0"/>
              <a:t> us next Friday for our Cricket Night!</a:t>
            </a:r>
            <a:endParaRPr lang="en-US" dirty="0"/>
          </a:p>
        </p:txBody>
      </p:sp>
    </p:spTree>
    <p:extLst>
      <p:ext uri="{BB962C8B-B14F-4D97-AF65-F5344CB8AC3E}">
        <p14:creationId xmlns:p14="http://schemas.microsoft.com/office/powerpoint/2010/main" val="9327834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161EDDE-C75A-0242-9673-A36612BE3D89}" type="datetimeFigureOut">
              <a:rPr lang="en-US" smtClean="0"/>
              <a:t>18/03/16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BC947D-AFC9-F94F-93AD-077B49FC1760}"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161EDDE-C75A-0242-9673-A36612BE3D89}" type="datetimeFigureOut">
              <a:rPr lang="en-US" smtClean="0"/>
              <a:t>18/03/16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BC947D-AFC9-F94F-93AD-077B49FC176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161EDDE-C75A-0242-9673-A36612BE3D89}" type="datetimeFigureOut">
              <a:rPr lang="en-US" smtClean="0"/>
              <a:t>18/03/16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BC947D-AFC9-F94F-93AD-077B49FC1760}"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Shape 15"/>
        <p:cNvGrpSpPr/>
        <p:nvPr/>
      </p:nvGrpSpPr>
      <p:grpSpPr>
        <a:xfrm>
          <a:off x="0" y="0"/>
          <a:ext cx="0" cy="0"/>
          <a:chOff x="0" y="0"/>
          <a:chExt cx="0" cy="0"/>
        </a:xfrm>
      </p:grpSpPr>
      <p:sp>
        <p:nvSpPr>
          <p:cNvPr id="16" name="Shape 16"/>
          <p:cNvSpPr txBox="1">
            <a:spLocks noGrp="1"/>
          </p:cNvSpPr>
          <p:nvPr>
            <p:ph type="body" idx="1"/>
          </p:nvPr>
        </p:nvSpPr>
        <p:spPr>
          <a:xfrm>
            <a:off x="609600" y="274638"/>
            <a:ext cx="10972800" cy="5851525"/>
          </a:xfrm>
          <a:prstGeom prst="rect">
            <a:avLst/>
          </a:prstGeom>
          <a:noFill/>
          <a:ln>
            <a:noFill/>
          </a:ln>
        </p:spPr>
        <p:txBody>
          <a:bodyPr wrap="square"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7" name="Shape 17"/>
          <p:cNvSpPr txBox="1">
            <a:spLocks noGrp="1"/>
          </p:cNvSpPr>
          <p:nvPr>
            <p:ph type="dt" idx="10"/>
          </p:nvPr>
        </p:nvSpPr>
        <p:spPr>
          <a:xfrm>
            <a:off x="609601" y="6356351"/>
            <a:ext cx="2844799" cy="365125"/>
          </a:xfrm>
          <a:prstGeom prst="rect">
            <a:avLst/>
          </a:prstGeom>
          <a:noFill/>
          <a:ln>
            <a:noFill/>
          </a:ln>
        </p:spPr>
        <p:txBody>
          <a:bodyPr wrap="square"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8" name="Shape 18"/>
          <p:cNvSpPr txBox="1">
            <a:spLocks noGrp="1"/>
          </p:cNvSpPr>
          <p:nvPr>
            <p:ph type="ftr" idx="11"/>
          </p:nvPr>
        </p:nvSpPr>
        <p:spPr>
          <a:xfrm>
            <a:off x="4165600" y="6356351"/>
            <a:ext cx="3860800" cy="365125"/>
          </a:xfrm>
          <a:prstGeom prst="rect">
            <a:avLst/>
          </a:prstGeom>
          <a:noFill/>
          <a:ln>
            <a:noFill/>
          </a:ln>
        </p:spPr>
        <p:txBody>
          <a:bodyPr wrap="square"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9" name="Shape 19"/>
          <p:cNvSpPr txBox="1">
            <a:spLocks noGrp="1"/>
          </p:cNvSpPr>
          <p:nvPr>
            <p:ph type="sldNum" idx="12"/>
          </p:nvPr>
        </p:nvSpPr>
        <p:spPr>
          <a:xfrm>
            <a:off x="8737601" y="6356351"/>
            <a:ext cx="2844799" cy="365125"/>
          </a:xfrm>
          <a:prstGeom prst="rect">
            <a:avLst/>
          </a:prstGeom>
          <a:noFill/>
          <a:ln>
            <a:noFill/>
          </a:ln>
        </p:spPr>
        <p:txBody>
          <a:bodyPr wrap="square" lIns="91425" tIns="45700" rIns="91425" bIns="45700" anchor="ctr" anchorCtr="0">
            <a:noAutofit/>
          </a:bodyPr>
          <a:lstStyle/>
          <a:p>
            <a:pPr>
              <a:buSzPct val="25000"/>
            </a:pPr>
            <a:fld id="{00000000-1234-1234-1234-123412341234}" type="slidenum">
              <a:rPr lang="en-US" smtClean="0">
                <a:solidFill>
                  <a:srgbClr val="888888"/>
                </a:solidFill>
                <a:ea typeface="Calibri"/>
                <a:cs typeface="Calibri"/>
                <a:sym typeface="Calibri"/>
              </a:rPr>
              <a:pPr>
                <a:buSzPct val="25000"/>
              </a:pPr>
              <a:t>‹#›</a:t>
            </a:fld>
            <a:endParaRPr lang="en-US">
              <a:solidFill>
                <a:srgbClr val="888888"/>
              </a:solidFill>
              <a:ea typeface="Calibri"/>
              <a:cs typeface="Calibri"/>
              <a:sym typeface="Calibri"/>
            </a:endParaRPr>
          </a:p>
        </p:txBody>
      </p:sp>
    </p:spTree>
    <p:extLst>
      <p:ext uri="{BB962C8B-B14F-4D97-AF65-F5344CB8AC3E}">
        <p14:creationId xmlns:p14="http://schemas.microsoft.com/office/powerpoint/2010/main" val="20278149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161EDDE-C75A-0242-9673-A36612BE3D89}" type="datetimeFigureOut">
              <a:rPr lang="en-US" smtClean="0"/>
              <a:t>18/03/16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BC947D-AFC9-F94F-93AD-077B49FC176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161EDDE-C75A-0242-9673-A36612BE3D89}" type="datetimeFigureOut">
              <a:rPr lang="en-US" smtClean="0"/>
              <a:t>18/03/16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BC947D-AFC9-F94F-93AD-077B49FC176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161EDDE-C75A-0242-9673-A36612BE3D89}" type="datetimeFigureOut">
              <a:rPr lang="en-US" smtClean="0"/>
              <a:t>18/03/16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BC947D-AFC9-F94F-93AD-077B49FC176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161EDDE-C75A-0242-9673-A36612BE3D89}" type="datetimeFigureOut">
              <a:rPr lang="en-US" smtClean="0"/>
              <a:t>18/03/16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FBC947D-AFC9-F94F-93AD-077B49FC176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161EDDE-C75A-0242-9673-A36612BE3D89}" type="datetimeFigureOut">
              <a:rPr lang="en-US" smtClean="0"/>
              <a:t>18/03/16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FBC947D-AFC9-F94F-93AD-077B49FC176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61EDDE-C75A-0242-9673-A36612BE3D89}" type="datetimeFigureOut">
              <a:rPr lang="en-US" smtClean="0"/>
              <a:t>18/03/16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FBC947D-AFC9-F94F-93AD-077B49FC176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61EDDE-C75A-0242-9673-A36612BE3D89}" type="datetimeFigureOut">
              <a:rPr lang="en-US" smtClean="0"/>
              <a:t>18/03/16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BC947D-AFC9-F94F-93AD-077B49FC1760}"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61EDDE-C75A-0242-9673-A36612BE3D89}" type="datetimeFigureOut">
              <a:rPr lang="en-US" smtClean="0"/>
              <a:t>18/03/16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BC947D-AFC9-F94F-93AD-077B49FC1760}"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61EDDE-C75A-0242-9673-A36612BE3D89}" type="datetimeFigureOut">
              <a:rPr lang="en-US" smtClean="0"/>
              <a:t>18/03/16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BC947D-AFC9-F94F-93AD-077B49FC1760}" type="slidenum">
              <a:rPr lang="en-US" smtClean="0"/>
              <a:t>‹#›</a:t>
            </a:fld>
            <a:endParaRPr lang="en-US"/>
          </a:p>
        </p:txBody>
      </p:sp>
    </p:spTree>
    <p:extLst>
      <p:ext uri="{BB962C8B-B14F-4D97-AF65-F5344CB8AC3E}">
        <p14:creationId xmlns:p14="http://schemas.microsoft.com/office/powerpoint/2010/main" val="1859859124"/>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1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4.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5.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6.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7.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8.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20.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21.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22.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23.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24.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25.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26.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7.xml"/><Relationship Id="rId3" Type="http://schemas.openxmlformats.org/officeDocument/2006/relationships/image" Target="../media/image7.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pic>
        <p:nvPicPr>
          <p:cNvPr id="2" name="Picture 1" descr="_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89149" cy="6858000"/>
          </a:xfrm>
          <a:prstGeom prst="rect">
            <a:avLst/>
          </a:prstGeom>
        </p:spPr>
      </p:pic>
    </p:spTree>
    <p:extLst>
      <p:ext uri="{BB962C8B-B14F-4D97-AF65-F5344CB8AC3E}">
        <p14:creationId xmlns:p14="http://schemas.microsoft.com/office/powerpoint/2010/main" val="88194817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pic>
        <p:nvPicPr>
          <p:cNvPr id="2" name="Picture 1" descr="_1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89149" cy="6858000"/>
          </a:xfrm>
          <a:prstGeom prst="rect">
            <a:avLst/>
          </a:prstGeom>
        </p:spPr>
      </p:pic>
    </p:spTree>
    <p:extLst>
      <p:ext uri="{BB962C8B-B14F-4D97-AF65-F5344CB8AC3E}">
        <p14:creationId xmlns:p14="http://schemas.microsoft.com/office/powerpoint/2010/main" val="210146577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8313556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1306283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745424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974930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3991254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0259211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7715156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8645465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9081942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pic>
        <p:nvPicPr>
          <p:cNvPr id="2" name="Picture 1" descr="_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89149" cy="6858000"/>
          </a:xfrm>
          <a:prstGeom prst="rect">
            <a:avLst/>
          </a:prstGeom>
        </p:spPr>
      </p:pic>
    </p:spTree>
    <p:extLst>
      <p:ext uri="{BB962C8B-B14F-4D97-AF65-F5344CB8AC3E}">
        <p14:creationId xmlns:p14="http://schemas.microsoft.com/office/powerpoint/2010/main" val="51689099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5810301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6578211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5434365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483187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5287698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_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1" y="0"/>
            <a:ext cx="12189149" cy="6858000"/>
          </a:xfrm>
          <a:prstGeom prst="rect">
            <a:avLst/>
          </a:prstGeom>
        </p:spPr>
      </p:pic>
    </p:spTree>
    <p:extLst>
      <p:ext uri="{BB962C8B-B14F-4D97-AF65-F5344CB8AC3E}">
        <p14:creationId xmlns:p14="http://schemas.microsoft.com/office/powerpoint/2010/main" val="20851016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5803761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80890830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135629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1362234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1586300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Shape 210"/>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746185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36108526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pic>
        <p:nvPicPr>
          <p:cNvPr id="2" name="Picture 1" descr="_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89149" cy="6858000"/>
          </a:xfrm>
          <a:prstGeom prst="rect">
            <a:avLst/>
          </a:prstGeom>
        </p:spPr>
      </p:pic>
    </p:spTree>
    <p:extLst>
      <p:ext uri="{BB962C8B-B14F-4D97-AF65-F5344CB8AC3E}">
        <p14:creationId xmlns:p14="http://schemas.microsoft.com/office/powerpoint/2010/main" val="81068421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pic>
        <p:nvPicPr>
          <p:cNvPr id="3" name="Picture 2" descr="_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89149" cy="6858000"/>
          </a:xfrm>
          <a:prstGeom prst="rect">
            <a:avLst/>
          </a:prstGeom>
        </p:spPr>
      </p:pic>
    </p:spTree>
    <p:extLst>
      <p:ext uri="{BB962C8B-B14F-4D97-AF65-F5344CB8AC3E}">
        <p14:creationId xmlns:p14="http://schemas.microsoft.com/office/powerpoint/2010/main" val="138524442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3112</TotalTime>
  <Words>521</Words>
  <Application>Microsoft Macintosh PowerPoint</Application>
  <PresentationFormat>Custom</PresentationFormat>
  <Paragraphs>50</Paragraphs>
  <Slides>27</Slides>
  <Notes>27</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Asher Pardey </dc:creator>
  <cp:lastModifiedBy>Mark Tittley</cp:lastModifiedBy>
  <cp:revision>208</cp:revision>
  <dcterms:created xsi:type="dcterms:W3CDTF">2017-09-08T07:22:21Z</dcterms:created>
  <dcterms:modified xsi:type="dcterms:W3CDTF">2018-03-16T05:31:30Z</dcterms:modified>
</cp:coreProperties>
</file>