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89" r:id="rId4"/>
    <p:sldId id="290" r:id="rId5"/>
    <p:sldId id="288" r:id="rId6"/>
    <p:sldId id="28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91" r:id="rId31"/>
    <p:sldId id="281" r:id="rId32"/>
    <p:sldId id="282" r:id="rId33"/>
    <p:sldId id="283" r:id="rId34"/>
    <p:sldId id="284" r:id="rId35"/>
    <p:sldId id="285" r:id="rId36"/>
    <p:sldId id="287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3" autoAdjust="0"/>
    <p:restoredTop sz="94695"/>
  </p:normalViewPr>
  <p:slideViewPr>
    <p:cSldViewPr snapToGrid="0" snapToObjects="1">
      <p:cViewPr>
        <p:scale>
          <a:sx n="90" d="100"/>
          <a:sy n="90" d="100"/>
        </p:scale>
        <p:origin x="-1264" y="-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4634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rty_Friday_04_Present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17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8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3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37"/>
          <a:stretch/>
        </p:blipFill>
        <p:spPr>
          <a:xfrm>
            <a:off x="-233925" y="0"/>
            <a:ext cx="100105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2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1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17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4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58422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8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0228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7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8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2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2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9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9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9" y="-1"/>
            <a:ext cx="91313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0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Macintosh PowerPoint</Application>
  <PresentationFormat>On-screen Show (16:9)</PresentationFormat>
  <Paragraphs>0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Tittley</cp:lastModifiedBy>
  <cp:revision>17</cp:revision>
  <dcterms:modified xsi:type="dcterms:W3CDTF">2018-02-24T07:41:08Z</dcterms:modified>
</cp:coreProperties>
</file>