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3" r:id="rId1"/>
  </p:sldMasterIdLst>
  <p:notesMasterIdLst>
    <p:notesMasterId r:id="rId24"/>
  </p:notesMasterIdLst>
  <p:sldIdLst>
    <p:sldId id="333" r:id="rId2"/>
    <p:sldId id="390" r:id="rId3"/>
    <p:sldId id="258" r:id="rId4"/>
    <p:sldId id="259" r:id="rId5"/>
    <p:sldId id="276" r:id="rId6"/>
    <p:sldId id="412" r:id="rId7"/>
    <p:sldId id="335" r:id="rId8"/>
    <p:sldId id="336" r:id="rId9"/>
    <p:sldId id="341" r:id="rId10"/>
    <p:sldId id="413" r:id="rId11"/>
    <p:sldId id="345" r:id="rId12"/>
    <p:sldId id="423" r:id="rId13"/>
    <p:sldId id="406" r:id="rId14"/>
    <p:sldId id="371" r:id="rId15"/>
    <p:sldId id="419" r:id="rId16"/>
    <p:sldId id="420" r:id="rId17"/>
    <p:sldId id="421" r:id="rId18"/>
    <p:sldId id="422" r:id="rId19"/>
    <p:sldId id="409" r:id="rId20"/>
    <p:sldId id="403" r:id="rId21"/>
    <p:sldId id="282" r:id="rId22"/>
    <p:sldId id="414"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8B8E0BA7-A8BE-454D-A936-72E4B6B2D4CA}">
          <p14:sldIdLst>
            <p14:sldId id="333"/>
            <p14:sldId id="390"/>
            <p14:sldId id="258"/>
            <p14:sldId id="259"/>
            <p14:sldId id="276"/>
            <p14:sldId id="412"/>
            <p14:sldId id="335"/>
            <p14:sldId id="336"/>
            <p14:sldId id="341"/>
            <p14:sldId id="413"/>
            <p14:sldId id="345"/>
            <p14:sldId id="423"/>
            <p14:sldId id="406"/>
            <p14:sldId id="371"/>
            <p14:sldId id="419"/>
            <p14:sldId id="420"/>
            <p14:sldId id="421"/>
            <p14:sldId id="422"/>
            <p14:sldId id="409"/>
            <p14:sldId id="403"/>
            <p14:sldId id="282"/>
            <p14:sldId id="414"/>
          </p14:sldIdLst>
        </p14:section>
      </p14:sectionLst>
    </p:ex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AFAFA"/>
    <a:srgbClr val="E5E7EB"/>
    <a:srgbClr val="A0A1A5"/>
    <a:srgbClr val="C0D2DD"/>
    <a:srgbClr val="030500"/>
    <a:srgbClr val="83DFD0"/>
    <a:srgbClr val="222221"/>
    <a:srgbClr val="F1F2F4"/>
    <a:srgbClr val="9D345F"/>
    <a:srgbClr val="822C4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12"/>
    <p:restoredTop sz="80225"/>
  </p:normalViewPr>
  <p:slideViewPr>
    <p:cSldViewPr snapToGrid="0" snapToObjects="1">
      <p:cViewPr varScale="1">
        <p:scale>
          <a:sx n="53" d="100"/>
          <a:sy n="53" d="100"/>
        </p:scale>
        <p:origin x="-1008" y="-10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notesMaster" Target="notesMasters/notesMaster1.xml"/><Relationship Id="rId25" Type="http://schemas.openxmlformats.org/officeDocument/2006/relationships/printerSettings" Target="printerSettings/printerSettings1.bin"/><Relationship Id="rId26" Type="http://schemas.openxmlformats.org/officeDocument/2006/relationships/presProps" Target="presProps.xml"/><Relationship Id="rId27" Type="http://schemas.openxmlformats.org/officeDocument/2006/relationships/viewProps" Target="viewProps.xml"/><Relationship Id="rId28" Type="http://schemas.openxmlformats.org/officeDocument/2006/relationships/theme" Target="theme/theme1.xml"/><Relationship Id="rId29"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78E83DF-6FD9-1447-99E4-8780B4F5409C}" type="datetimeFigureOut">
              <a:rPr lang="en-US" smtClean="0"/>
              <a:t>18/03/16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CAE1484-83C6-BC4E-8FB9-75B82E1FA75D}" type="slidenum">
              <a:rPr lang="en-US" smtClean="0"/>
              <a:t>‹#›</a:t>
            </a:fld>
            <a:endParaRPr lang="en-US"/>
          </a:p>
        </p:txBody>
      </p:sp>
    </p:spTree>
    <p:extLst>
      <p:ext uri="{BB962C8B-B14F-4D97-AF65-F5344CB8AC3E}">
        <p14:creationId xmlns:p14="http://schemas.microsoft.com/office/powerpoint/2010/main" val="5831837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Shape 94"/>
          <p:cNvSpPr txBox="1">
            <a:spLocks noGrp="1"/>
          </p:cNvSpPr>
          <p:nvPr>
            <p:ph type="sldNum" idx="12"/>
          </p:nvPr>
        </p:nvSpPr>
        <p:spPr>
          <a:xfrm>
            <a:off x="3884613" y="8685213"/>
            <a:ext cx="2971800" cy="457200"/>
          </a:xfrm>
          <a:prstGeom prst="rect">
            <a:avLst/>
          </a:prstGeom>
          <a:noFill/>
          <a:ln>
            <a:noFill/>
          </a:ln>
        </p:spPr>
        <p:txBody>
          <a:bodyPr wrap="square"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1</a:t>
            </a:fld>
            <a:endParaRPr lang="en-US" sz="1200" b="0" i="0" u="none" strike="noStrike" cap="none">
              <a:solidFill>
                <a:schemeClr val="dk1"/>
              </a:solidFill>
              <a:latin typeface="Calibri"/>
              <a:ea typeface="Calibri"/>
              <a:cs typeface="Calibri"/>
              <a:sym typeface="Calibri"/>
            </a:endParaRPr>
          </a:p>
        </p:txBody>
      </p:sp>
      <p:sp>
        <p:nvSpPr>
          <p:cNvPr id="95" name="Shape 95"/>
          <p:cNvSpPr>
            <a:spLocks noGrp="1" noRot="1" noChangeAspect="1"/>
          </p:cNvSpPr>
          <p:nvPr>
            <p:ph type="sldImg" idx="2"/>
          </p:nvPr>
        </p:nvSpPr>
        <p:spPr>
          <a:xfrm>
            <a:off x="382588" y="695325"/>
            <a:ext cx="6091237" cy="3427413"/>
          </a:xfrm>
          <a:custGeom>
            <a:avLst/>
            <a:gdLst/>
            <a:ahLst/>
            <a:cxnLst/>
            <a:rect l="0" t="0" r="0" b="0"/>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00"/>
            <a:headEnd type="none" w="med" len="med"/>
            <a:tailEnd type="none" w="med" len="med"/>
          </a:ln>
        </p:spPr>
      </p:sp>
      <p:sp>
        <p:nvSpPr>
          <p:cNvPr id="96" name="Shape 96"/>
          <p:cNvSpPr txBox="1">
            <a:spLocks noGrp="1"/>
          </p:cNvSpPr>
          <p:nvPr>
            <p:ph type="body" idx="1"/>
          </p:nvPr>
        </p:nvSpPr>
        <p:spPr>
          <a:xfrm>
            <a:off x="685800" y="4343400"/>
            <a:ext cx="5486400" cy="4114800"/>
          </a:xfrm>
          <a:prstGeom prst="rect">
            <a:avLst/>
          </a:prstGeom>
          <a:noFill/>
          <a:ln>
            <a:noFill/>
          </a:ln>
        </p:spPr>
        <p:txBody>
          <a:bodyPr wrap="square" lIns="91425" tIns="45700" rIns="91425" bIns="45700" anchor="ctr" anchorCtr="0">
            <a:noAutofit/>
          </a:bodyPr>
          <a:lstStyle/>
          <a:p>
            <a:pPr marL="0" marR="0" lvl="0" indent="0" algn="l" rtl="0">
              <a:spcBef>
                <a:spcPts val="0"/>
              </a:spcBef>
              <a:buSzPct val="25000"/>
              <a:buNone/>
            </a:pPr>
            <a:r>
              <a:rPr lang="en-US" sz="1200" b="0" i="0" u="none" strike="noStrike" cap="none" dirty="0" smtClean="0">
                <a:solidFill>
                  <a:schemeClr val="dk1"/>
                </a:solidFill>
                <a:latin typeface="Calibri"/>
                <a:ea typeface="Calibri"/>
                <a:cs typeface="Calibri"/>
                <a:sym typeface="Calibri"/>
              </a:rPr>
              <a:t>Welcome to Sporty</a:t>
            </a:r>
            <a:r>
              <a:rPr lang="en-US" sz="1200" b="0" i="0" u="none" strike="noStrike" cap="none" baseline="0" dirty="0" smtClean="0">
                <a:solidFill>
                  <a:schemeClr val="dk1"/>
                </a:solidFill>
                <a:latin typeface="Calibri"/>
                <a:ea typeface="Calibri"/>
                <a:cs typeface="Calibri"/>
                <a:sym typeface="Calibri"/>
              </a:rPr>
              <a:t> Friday</a:t>
            </a:r>
            <a:r>
              <a:rPr lang="en-US" sz="1200" b="0" i="0" u="none" strike="noStrike" cap="none" dirty="0" smtClean="0">
                <a:solidFill>
                  <a:schemeClr val="dk1"/>
                </a:solidFill>
                <a:latin typeface="Calibri"/>
                <a:ea typeface="Calibri"/>
                <a:cs typeface="Calibri"/>
                <a:sym typeface="Calibri"/>
              </a:rPr>
              <a:t>. </a:t>
            </a:r>
            <a:endParaRPr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9708792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Shape 105"/>
          <p:cNvSpPr txBox="1">
            <a:spLocks noGrp="1"/>
          </p:cNvSpPr>
          <p:nvPr>
            <p:ph type="sldNum" idx="12"/>
          </p:nvPr>
        </p:nvSpPr>
        <p:spPr>
          <a:xfrm>
            <a:off x="3884613" y="8685213"/>
            <a:ext cx="2971800" cy="457200"/>
          </a:xfrm>
          <a:prstGeom prst="rect">
            <a:avLst/>
          </a:prstGeom>
          <a:noFill/>
          <a:ln>
            <a:noFill/>
          </a:ln>
        </p:spPr>
        <p:txBody>
          <a:bodyPr wrap="square"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10</a:t>
            </a:fld>
            <a:endParaRPr lang="en-US" sz="1200" b="0" i="0" u="none" strike="noStrike" cap="none">
              <a:solidFill>
                <a:schemeClr val="dk1"/>
              </a:solidFill>
              <a:latin typeface="Calibri"/>
              <a:ea typeface="Calibri"/>
              <a:cs typeface="Calibri"/>
              <a:sym typeface="Calibri"/>
            </a:endParaRPr>
          </a:p>
        </p:txBody>
      </p:sp>
      <p:sp>
        <p:nvSpPr>
          <p:cNvPr id="106" name="Shape 106"/>
          <p:cNvSpPr>
            <a:spLocks noGrp="1" noRot="1" noChangeAspect="1"/>
          </p:cNvSpPr>
          <p:nvPr>
            <p:ph type="sldImg" idx="2"/>
          </p:nvPr>
        </p:nvSpPr>
        <p:spPr>
          <a:xfrm>
            <a:off x="382588" y="695325"/>
            <a:ext cx="6091237" cy="3427413"/>
          </a:xfrm>
          <a:custGeom>
            <a:avLst/>
            <a:gdLst/>
            <a:ahLst/>
            <a:cxnLst/>
            <a:rect l="0" t="0" r="0" b="0"/>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00"/>
            <a:headEnd type="none" w="med" len="med"/>
            <a:tailEnd type="none" w="med" len="med"/>
          </a:ln>
        </p:spPr>
      </p:sp>
      <p:sp>
        <p:nvSpPr>
          <p:cNvPr id="107" name="Shape 107"/>
          <p:cNvSpPr txBox="1">
            <a:spLocks noGrp="1"/>
          </p:cNvSpPr>
          <p:nvPr>
            <p:ph type="body" idx="1"/>
          </p:nvPr>
        </p:nvSpPr>
        <p:spPr>
          <a:xfrm>
            <a:off x="685800" y="4343400"/>
            <a:ext cx="5486400" cy="4114800"/>
          </a:xfrm>
          <a:prstGeom prst="rect">
            <a:avLst/>
          </a:prstGeom>
          <a:noFill/>
          <a:ln>
            <a:noFill/>
          </a:ln>
        </p:spPr>
        <p:txBody>
          <a:bodyPr wrap="square" lIns="91425" tIns="45700" rIns="91425" bIns="45700" anchor="ctr" anchorCtr="0">
            <a:noAutofit/>
          </a:bodyPr>
          <a:lstStyle/>
          <a:p>
            <a:pPr lvl="0">
              <a:spcBef>
                <a:spcPts val="0"/>
              </a:spcBef>
              <a:buNone/>
            </a:pPr>
            <a:r>
              <a:rPr lang="en-US" dirty="0" smtClean="0"/>
              <a:t>Tonight</a:t>
            </a:r>
            <a:r>
              <a:rPr lang="en-US" baseline="0" dirty="0" smtClean="0"/>
              <a:t> is Athletics Night! </a:t>
            </a:r>
            <a:endParaRPr lang="en-US" dirty="0"/>
          </a:p>
        </p:txBody>
      </p:sp>
    </p:spTree>
    <p:extLst>
      <p:ext uri="{BB962C8B-B14F-4D97-AF65-F5344CB8AC3E}">
        <p14:creationId xmlns:p14="http://schemas.microsoft.com/office/powerpoint/2010/main" val="18192722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mn-lt"/>
                <a:ea typeface="+mn-ea"/>
                <a:cs typeface="+mn-cs"/>
              </a:rPr>
              <a:t>Video Clip: Trailer for </a:t>
            </a:r>
            <a:r>
              <a:rPr lang="en-US" sz="1200" kern="1200" baseline="0" dirty="0" err="1" smtClean="0">
                <a:solidFill>
                  <a:schemeClr val="tx1"/>
                </a:solidFill>
                <a:effectLst/>
                <a:latin typeface="+mn-lt"/>
                <a:ea typeface="+mn-ea"/>
                <a:cs typeface="+mn-cs"/>
              </a:rPr>
              <a:t>Hansie</a:t>
            </a:r>
            <a:r>
              <a:rPr lang="en-US" sz="1200" kern="1200" baseline="0" dirty="0" smtClean="0">
                <a:solidFill>
                  <a:schemeClr val="tx1"/>
                </a:solidFill>
                <a:effectLst/>
                <a:latin typeface="+mn-lt"/>
                <a:ea typeface="+mn-ea"/>
                <a:cs typeface="+mn-cs"/>
              </a:rPr>
              <a:t>. Find the video on </a:t>
            </a:r>
            <a:r>
              <a:rPr lang="en-US" sz="1200" kern="1200" baseline="0" dirty="0" err="1" smtClean="0">
                <a:solidFill>
                  <a:schemeClr val="tx1"/>
                </a:solidFill>
                <a:effectLst/>
                <a:latin typeface="+mn-lt"/>
                <a:ea typeface="+mn-ea"/>
                <a:cs typeface="+mn-cs"/>
              </a:rPr>
              <a:t>Youtube</a:t>
            </a:r>
            <a:r>
              <a:rPr lang="en-US" sz="1200" kern="1200" baseline="0" dirty="0" smtClean="0">
                <a:solidFill>
                  <a:schemeClr val="tx1"/>
                </a:solidFill>
                <a:effectLst/>
                <a:latin typeface="+mn-lt"/>
                <a:ea typeface="+mn-ea"/>
                <a:cs typeface="+mn-cs"/>
              </a:rPr>
              <a:t>: https://</a:t>
            </a:r>
            <a:r>
              <a:rPr lang="en-US" sz="1200" kern="1200" baseline="0" dirty="0" err="1" smtClean="0">
                <a:solidFill>
                  <a:schemeClr val="tx1"/>
                </a:solidFill>
                <a:effectLst/>
                <a:latin typeface="+mn-lt"/>
                <a:ea typeface="+mn-ea"/>
                <a:cs typeface="+mn-cs"/>
              </a:rPr>
              <a:t>www.youtube.com</a:t>
            </a:r>
            <a:r>
              <a:rPr lang="en-US" sz="1200" kern="1200" baseline="0" dirty="0" smtClean="0">
                <a:solidFill>
                  <a:schemeClr val="tx1"/>
                </a:solidFill>
                <a:effectLst/>
                <a:latin typeface="+mn-lt"/>
                <a:ea typeface="+mn-ea"/>
                <a:cs typeface="+mn-cs"/>
              </a:rPr>
              <a:t>/</a:t>
            </a:r>
            <a:r>
              <a:rPr lang="en-US" sz="1200" kern="1200" baseline="0" dirty="0" err="1" smtClean="0">
                <a:solidFill>
                  <a:schemeClr val="tx1"/>
                </a:solidFill>
                <a:effectLst/>
                <a:latin typeface="+mn-lt"/>
                <a:ea typeface="+mn-ea"/>
                <a:cs typeface="+mn-cs"/>
              </a:rPr>
              <a:t>watch?v</a:t>
            </a:r>
            <a:r>
              <a:rPr lang="en-US" sz="1200" kern="1200" baseline="0" dirty="0" smtClean="0">
                <a:solidFill>
                  <a:schemeClr val="tx1"/>
                </a:solidFill>
                <a:effectLst/>
                <a:latin typeface="+mn-lt"/>
                <a:ea typeface="+mn-ea"/>
                <a:cs typeface="+mn-cs"/>
              </a:rPr>
              <a:t>=w3oNWQegbn8&amp;feature=</a:t>
            </a:r>
            <a:r>
              <a:rPr lang="en-US" sz="1200" kern="1200" baseline="0" dirty="0" err="1" smtClean="0">
                <a:solidFill>
                  <a:schemeClr val="tx1"/>
                </a:solidFill>
                <a:effectLst/>
                <a:latin typeface="+mn-lt"/>
                <a:ea typeface="+mn-ea"/>
                <a:cs typeface="+mn-cs"/>
              </a:rPr>
              <a:t>youtu.be</a:t>
            </a: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B7EA155-D7D1-CE47-84CA-19517ADA7252}" type="slidenum">
              <a:rPr lang="en-US" smtClean="0"/>
              <a:t>11</a:t>
            </a:fld>
            <a:endParaRPr lang="en-US"/>
          </a:p>
        </p:txBody>
      </p:sp>
    </p:spTree>
    <p:extLst>
      <p:ext uri="{BB962C8B-B14F-4D97-AF65-F5344CB8AC3E}">
        <p14:creationId xmlns:p14="http://schemas.microsoft.com/office/powerpoint/2010/main" val="4237716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mn-lt"/>
                <a:ea typeface="+mn-ea"/>
                <a:cs typeface="+mn-cs"/>
              </a:rPr>
              <a:t>Video Clip: Trailer for </a:t>
            </a:r>
            <a:r>
              <a:rPr lang="en-US" sz="1200" kern="1200" baseline="0" dirty="0" err="1" smtClean="0">
                <a:solidFill>
                  <a:schemeClr val="tx1"/>
                </a:solidFill>
                <a:effectLst/>
                <a:latin typeface="+mn-lt"/>
                <a:ea typeface="+mn-ea"/>
                <a:cs typeface="+mn-cs"/>
              </a:rPr>
              <a:t>Hansie</a:t>
            </a:r>
            <a:r>
              <a:rPr lang="en-US" sz="1200" kern="1200" baseline="0" dirty="0" smtClean="0">
                <a:solidFill>
                  <a:schemeClr val="tx1"/>
                </a:solidFill>
                <a:effectLst/>
                <a:latin typeface="+mn-lt"/>
                <a:ea typeface="+mn-ea"/>
                <a:cs typeface="+mn-cs"/>
              </a:rPr>
              <a:t>. Find the video on </a:t>
            </a:r>
            <a:r>
              <a:rPr lang="en-US" sz="1200" kern="1200" baseline="0" dirty="0" err="1" smtClean="0">
                <a:solidFill>
                  <a:schemeClr val="tx1"/>
                </a:solidFill>
                <a:effectLst/>
                <a:latin typeface="+mn-lt"/>
                <a:ea typeface="+mn-ea"/>
                <a:cs typeface="+mn-cs"/>
              </a:rPr>
              <a:t>Youtube</a:t>
            </a:r>
            <a:r>
              <a:rPr lang="en-US" sz="1200" kern="1200" baseline="0" dirty="0" smtClean="0">
                <a:solidFill>
                  <a:schemeClr val="tx1"/>
                </a:solidFill>
                <a:effectLst/>
                <a:latin typeface="+mn-lt"/>
                <a:ea typeface="+mn-ea"/>
                <a:cs typeface="+mn-cs"/>
              </a:rPr>
              <a:t>: https://</a:t>
            </a:r>
            <a:r>
              <a:rPr lang="en-US" sz="1200" kern="1200" baseline="0" dirty="0" err="1" smtClean="0">
                <a:solidFill>
                  <a:schemeClr val="tx1"/>
                </a:solidFill>
                <a:effectLst/>
                <a:latin typeface="+mn-lt"/>
                <a:ea typeface="+mn-ea"/>
                <a:cs typeface="+mn-cs"/>
              </a:rPr>
              <a:t>www.youtube.com</a:t>
            </a:r>
            <a:r>
              <a:rPr lang="en-US" sz="1200" kern="1200" baseline="0" dirty="0" smtClean="0">
                <a:solidFill>
                  <a:schemeClr val="tx1"/>
                </a:solidFill>
                <a:effectLst/>
                <a:latin typeface="+mn-lt"/>
                <a:ea typeface="+mn-ea"/>
                <a:cs typeface="+mn-cs"/>
              </a:rPr>
              <a:t>/</a:t>
            </a:r>
            <a:r>
              <a:rPr lang="en-US" sz="1200" kern="1200" baseline="0" dirty="0" err="1" smtClean="0">
                <a:solidFill>
                  <a:schemeClr val="tx1"/>
                </a:solidFill>
                <a:effectLst/>
                <a:latin typeface="+mn-lt"/>
                <a:ea typeface="+mn-ea"/>
                <a:cs typeface="+mn-cs"/>
              </a:rPr>
              <a:t>watch?v</a:t>
            </a:r>
            <a:r>
              <a:rPr lang="en-US" sz="1200" kern="1200" baseline="0" dirty="0" smtClean="0">
                <a:solidFill>
                  <a:schemeClr val="tx1"/>
                </a:solidFill>
                <a:effectLst/>
                <a:latin typeface="+mn-lt"/>
                <a:ea typeface="+mn-ea"/>
                <a:cs typeface="+mn-cs"/>
              </a:rPr>
              <a:t>=w3oNWQegbn8&amp;feature=</a:t>
            </a:r>
            <a:r>
              <a:rPr lang="en-US" sz="1200" kern="1200" baseline="0" dirty="0" err="1" smtClean="0">
                <a:solidFill>
                  <a:schemeClr val="tx1"/>
                </a:solidFill>
                <a:effectLst/>
                <a:latin typeface="+mn-lt"/>
                <a:ea typeface="+mn-ea"/>
                <a:cs typeface="+mn-cs"/>
              </a:rPr>
              <a:t>youtu.be</a:t>
            </a: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B7EA155-D7D1-CE47-84CA-19517ADA7252}" type="slidenum">
              <a:rPr lang="en-US" smtClean="0"/>
              <a:t>12</a:t>
            </a:fld>
            <a:endParaRPr lang="en-US"/>
          </a:p>
        </p:txBody>
      </p:sp>
    </p:spTree>
    <p:extLst>
      <p:ext uri="{BB962C8B-B14F-4D97-AF65-F5344CB8AC3E}">
        <p14:creationId xmlns:p14="http://schemas.microsoft.com/office/powerpoint/2010/main" val="5863825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 name="Shape 266"/>
          <p:cNvSpPr>
            <a:spLocks noGrp="1" noRot="1" noChangeAspect="1"/>
          </p:cNvSpPr>
          <p:nvPr>
            <p:ph type="sldImg"/>
          </p:nvPr>
        </p:nvSpPr>
        <p:spPr>
          <a:xfrm>
            <a:off x="685800" y="1143000"/>
            <a:ext cx="5486400" cy="3086100"/>
          </a:xfrm>
          <a:prstGeom prst="rect">
            <a:avLst/>
          </a:prstGeom>
        </p:spPr>
        <p:txBody>
          <a:bodyPr/>
          <a:lstStyle/>
          <a:p>
            <a:endParaRPr/>
          </a:p>
        </p:txBody>
      </p:sp>
      <p:sp>
        <p:nvSpPr>
          <p:cNvPr id="267" name="Shape 267"/>
          <p:cNvSpPr>
            <a:spLocks noGrp="1"/>
          </p:cNvSpPr>
          <p:nvPr>
            <p:ph type="body" sz="quarter" idx="1"/>
          </p:nvPr>
        </p:nvSpPr>
        <p:spPr>
          <a:prstGeom prst="rect">
            <a:avLst/>
          </a:prstGeom>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Warm-up</a:t>
            </a:r>
            <a:r>
              <a:rPr lang="en-US" sz="1200" kern="1200" baseline="0" dirty="0" smtClean="0">
                <a:solidFill>
                  <a:schemeClr val="tx1"/>
                </a:solidFill>
                <a:effectLst/>
                <a:latin typeface="+mn-lt"/>
                <a:ea typeface="+mn-ea"/>
                <a:cs typeface="+mn-cs"/>
              </a:rPr>
              <a:t> 1</a:t>
            </a:r>
            <a:endParaRPr lang="en-US" sz="1200" dirty="0" smtClean="0">
              <a:ln w="0"/>
              <a:solidFill>
                <a:schemeClr val="bg1"/>
              </a:solidFill>
              <a:effectLst>
                <a:glow rad="127000">
                  <a:schemeClr val="tx1"/>
                </a:glow>
                <a:outerShdw blurRad="38100" dist="19050" dir="2700000" algn="tl" rotWithShape="0">
                  <a:schemeClr val="dk1">
                    <a:alpha val="40000"/>
                  </a:schemeClr>
                </a:outerShdw>
              </a:effectLst>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ln w="0"/>
              <a:solidFill>
                <a:schemeClr val="bg1"/>
              </a:solidFill>
              <a:effectLst>
                <a:glow rad="127000">
                  <a:schemeClr val="tx1"/>
                </a:glow>
                <a:outerShdw blurRad="38100" dist="19050" dir="2700000" algn="tl" rotWithShape="0">
                  <a:schemeClr val="dk1">
                    <a:alpha val="40000"/>
                  </a:schemeClr>
                </a:outerShdw>
              </a:effectLst>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ln w="0"/>
              <a:solidFill>
                <a:schemeClr val="bg1"/>
              </a:solidFill>
              <a:effectLst>
                <a:glow rad="127000">
                  <a:schemeClr val="tx1"/>
                </a:glow>
                <a:outerShdw blurRad="38100" dist="19050" dir="2700000" algn="tl" rotWithShape="0">
                  <a:schemeClr val="dk1">
                    <a:alpha val="40000"/>
                  </a:schemeClr>
                </a:outerShdw>
              </a:effectLst>
            </a:endParaRPr>
          </a:p>
          <a:p>
            <a:pPr marL="0" indent="0">
              <a:buNone/>
            </a:pPr>
            <a:endParaRPr lang="en-US" sz="1200" dirty="0" smtClean="0">
              <a:ln w="0"/>
              <a:solidFill>
                <a:schemeClr val="bg1"/>
              </a:solidFill>
              <a:effectLst>
                <a:glow rad="127000">
                  <a:schemeClr val="tx1"/>
                </a:glow>
                <a:outerShdw blurRad="38100" dist="19050" dir="2700000" algn="tl" rotWithShape="0">
                  <a:schemeClr val="dk1">
                    <a:alpha val="40000"/>
                  </a:schemeClr>
                </a:outerShdw>
              </a:effectLst>
            </a:endParaRPr>
          </a:p>
          <a:p>
            <a:endParaRPr lang="en-ZA" sz="1200" baseline="0" dirty="0" smtClean="0">
              <a:solidFill>
                <a:srgbClr val="F9F9F9"/>
              </a:solidFill>
              <a:effectLst>
                <a:glow rad="101600">
                  <a:prstClr val="black"/>
                </a:glow>
              </a:effectLst>
              <a:latin typeface="Abadi MT Condensed Light" charset="0"/>
              <a:ea typeface="Abadi MT Condensed Light" charset="0"/>
              <a:cs typeface="Abadi MT Condensed Light" charset="0"/>
            </a:endParaRPr>
          </a:p>
          <a:p>
            <a:endParaRPr lang="en-US" dirty="0" smtClean="0"/>
          </a:p>
          <a:p>
            <a:endParaRPr dirty="0"/>
          </a:p>
        </p:txBody>
      </p:sp>
    </p:spTree>
    <p:extLst>
      <p:ext uri="{BB962C8B-B14F-4D97-AF65-F5344CB8AC3E}">
        <p14:creationId xmlns:p14="http://schemas.microsoft.com/office/powerpoint/2010/main" val="15346975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 name="Shape 266"/>
          <p:cNvSpPr>
            <a:spLocks noGrp="1" noRot="1" noChangeAspect="1"/>
          </p:cNvSpPr>
          <p:nvPr>
            <p:ph type="sldImg"/>
          </p:nvPr>
        </p:nvSpPr>
        <p:spPr>
          <a:xfrm>
            <a:off x="685800" y="1143000"/>
            <a:ext cx="5486400" cy="3086100"/>
          </a:xfrm>
          <a:prstGeom prst="rect">
            <a:avLst/>
          </a:prstGeom>
        </p:spPr>
        <p:txBody>
          <a:bodyPr/>
          <a:lstStyle/>
          <a:p>
            <a:endParaRPr/>
          </a:p>
        </p:txBody>
      </p:sp>
      <p:sp>
        <p:nvSpPr>
          <p:cNvPr id="267" name="Shape 267"/>
          <p:cNvSpPr>
            <a:spLocks noGrp="1"/>
          </p:cNvSpPr>
          <p:nvPr>
            <p:ph type="body" sz="quarter" idx="1"/>
          </p:nvPr>
        </p:nvSpPr>
        <p:spPr>
          <a:prstGeom prst="rect">
            <a:avLst/>
          </a:prstGeom>
        </p:spPr>
        <p:txBody>
          <a:bodyPr/>
          <a:lstStyle/>
          <a:p>
            <a:pPr marL="0" indent="0" algn="l" defTabSz="455613">
              <a:lnSpc>
                <a:spcPct val="80000"/>
              </a:lnSpc>
              <a:spcAft>
                <a:spcPts val="1800"/>
              </a:spcAft>
              <a:buNone/>
            </a:pPr>
            <a:r>
              <a:rPr lang="en-US" sz="1200" kern="1200" dirty="0" smtClean="0">
                <a:ln>
                  <a:noFill/>
                </a:ln>
                <a:solidFill>
                  <a:schemeClr val="tx1"/>
                </a:solidFill>
                <a:effectLst/>
                <a:latin typeface="+mn-lt"/>
                <a:ea typeface="+mn-ea"/>
                <a:cs typeface="+mn-cs"/>
              </a:rPr>
              <a:t>Warm-up 1 Instructions: (1) </a:t>
            </a:r>
            <a:r>
              <a:rPr lang="en-US" sz="1200" kern="1300" dirty="0" smtClean="0">
                <a:solidFill>
                  <a:schemeClr val="bg1"/>
                </a:solidFill>
                <a:effectLst>
                  <a:glow rad="101600">
                    <a:prstClr val="black">
                      <a:alpha val="90000"/>
                    </a:prstClr>
                  </a:glow>
                </a:effectLst>
                <a:latin typeface="Avenir Next Condensed Demi Bold"/>
                <a:cs typeface="Avenir Next Condensed Demi Bold"/>
              </a:rPr>
              <a:t>Divide into teams. (2)</a:t>
            </a:r>
            <a:r>
              <a:rPr lang="en-US" sz="1200" kern="1300" baseline="0" dirty="0" smtClean="0">
                <a:solidFill>
                  <a:schemeClr val="bg1"/>
                </a:solidFill>
                <a:effectLst>
                  <a:glow rad="101600">
                    <a:prstClr val="black">
                      <a:alpha val="90000"/>
                    </a:prstClr>
                  </a:glow>
                </a:effectLst>
                <a:latin typeface="Avenir Next Condensed Demi Bold"/>
                <a:cs typeface="Avenir Next Condensed Demi Bold"/>
              </a:rPr>
              <a:t> </a:t>
            </a:r>
            <a:r>
              <a:rPr lang="en-US" sz="1200" kern="1300" dirty="0" smtClean="0">
                <a:solidFill>
                  <a:schemeClr val="bg1"/>
                </a:solidFill>
                <a:effectLst>
                  <a:glow rad="101600">
                    <a:prstClr val="black">
                      <a:alpha val="90000"/>
                    </a:prstClr>
                  </a:glow>
                </a:effectLst>
                <a:latin typeface="Avenir Next Condensed Demi Bold"/>
                <a:cs typeface="Avenir Next Condensed Demi Bold"/>
              </a:rPr>
              <a:t>Team members must throw the ball between each other, trying to hit the stump (Chair). </a:t>
            </a:r>
            <a:r>
              <a:rPr lang="en-US" sz="1200" kern="1300" baseline="0" dirty="0" smtClean="0">
                <a:solidFill>
                  <a:schemeClr val="bg1"/>
                </a:solidFill>
                <a:effectLst>
                  <a:glow rad="101600">
                    <a:prstClr val="black">
                      <a:alpha val="90000"/>
                    </a:prstClr>
                  </a:glow>
                </a:effectLst>
                <a:latin typeface="Avenir Next Condensed Demi Bold"/>
                <a:cs typeface="Avenir Next Condensed Demi Bold"/>
              </a:rPr>
              <a:t> (3) </a:t>
            </a:r>
            <a:r>
              <a:rPr lang="en-US" sz="1200" kern="1300" dirty="0" smtClean="0">
                <a:solidFill>
                  <a:schemeClr val="bg1"/>
                </a:solidFill>
                <a:effectLst>
                  <a:glow rad="101600">
                    <a:prstClr val="black">
                      <a:alpha val="90000"/>
                    </a:prstClr>
                  </a:glow>
                </a:effectLst>
                <a:latin typeface="Avenir Next Condensed Demi Bold"/>
                <a:cs typeface="Avenir Next Condensed Demi Bold"/>
              </a:rPr>
              <a:t>To test your skills, you will be told to throw the ball with either your left hand, or your right hand. (4)</a:t>
            </a:r>
            <a:r>
              <a:rPr lang="en-US" sz="1200" kern="1300" baseline="0" dirty="0" smtClean="0">
                <a:solidFill>
                  <a:schemeClr val="bg1"/>
                </a:solidFill>
                <a:effectLst>
                  <a:glow rad="101600">
                    <a:prstClr val="black">
                      <a:alpha val="90000"/>
                    </a:prstClr>
                  </a:glow>
                </a:effectLst>
                <a:latin typeface="Avenir Next Condensed Demi Bold"/>
                <a:cs typeface="Avenir Next Condensed Demi Bold"/>
              </a:rPr>
              <a:t> </a:t>
            </a:r>
            <a:r>
              <a:rPr lang="en-US" sz="1200" kern="1300" dirty="0" smtClean="0">
                <a:solidFill>
                  <a:schemeClr val="bg1"/>
                </a:solidFill>
                <a:effectLst>
                  <a:glow rad="101600">
                    <a:prstClr val="black">
                      <a:alpha val="90000"/>
                    </a:prstClr>
                  </a:glow>
                </a:effectLst>
                <a:latin typeface="Avenir Next Condensed Demi Bold"/>
                <a:cs typeface="Avenir Next Condensed Demi Bold"/>
              </a:rPr>
              <a:t>This warm-up will prepare you for the match!</a:t>
            </a:r>
          </a:p>
          <a:p>
            <a:pPr marL="0" indent="0" defTabSz="455613">
              <a:lnSpc>
                <a:spcPct val="80000"/>
              </a:lnSpc>
              <a:spcAft>
                <a:spcPts val="1800"/>
              </a:spcAft>
              <a:buNone/>
            </a:pPr>
            <a:endParaRPr lang="en-US" sz="1200" dirty="0" smtClean="0">
              <a:ln w="0"/>
              <a:solidFill>
                <a:schemeClr val="bg1"/>
              </a:solidFill>
              <a:effectLst>
                <a:glow rad="127000">
                  <a:schemeClr val="tx1"/>
                </a:glow>
                <a:outerShdw blurRad="38100" dist="19050" dir="2700000" algn="tl" rotWithShape="0">
                  <a:schemeClr val="dk1">
                    <a:alpha val="40000"/>
                  </a:schemeClr>
                </a:outerShdw>
              </a:effectLst>
            </a:endParaRPr>
          </a:p>
          <a:p>
            <a:pPr marL="0" indent="0">
              <a:buNone/>
            </a:pPr>
            <a:endParaRPr lang="en-US" sz="1200" dirty="0" smtClean="0">
              <a:ln w="0"/>
              <a:solidFill>
                <a:schemeClr val="bg1"/>
              </a:solidFill>
              <a:effectLst>
                <a:glow rad="127000">
                  <a:schemeClr val="tx1"/>
                </a:glow>
                <a:outerShdw blurRad="38100" dist="19050" dir="2700000" algn="tl" rotWithShape="0">
                  <a:schemeClr val="dk1">
                    <a:alpha val="40000"/>
                  </a:schemeClr>
                </a:outerShdw>
              </a:effectLst>
            </a:endParaRPr>
          </a:p>
          <a:p>
            <a:endParaRPr lang="en-ZA" sz="1200" baseline="0" dirty="0" smtClean="0">
              <a:solidFill>
                <a:srgbClr val="F9F9F9"/>
              </a:solidFill>
              <a:effectLst>
                <a:glow rad="101600">
                  <a:prstClr val="black"/>
                </a:glow>
              </a:effectLst>
              <a:latin typeface="Abadi MT Condensed Light" charset="0"/>
              <a:ea typeface="Abadi MT Condensed Light" charset="0"/>
              <a:cs typeface="Abadi MT Condensed Light" charset="0"/>
            </a:endParaRPr>
          </a:p>
          <a:p>
            <a:endParaRPr lang="en-US" dirty="0" smtClean="0"/>
          </a:p>
          <a:p>
            <a:endParaRPr dirty="0"/>
          </a:p>
        </p:txBody>
      </p:sp>
    </p:spTree>
    <p:extLst>
      <p:ext uri="{BB962C8B-B14F-4D97-AF65-F5344CB8AC3E}">
        <p14:creationId xmlns:p14="http://schemas.microsoft.com/office/powerpoint/2010/main" val="20281758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 name="Shape 266"/>
          <p:cNvSpPr>
            <a:spLocks noGrp="1" noRot="1" noChangeAspect="1"/>
          </p:cNvSpPr>
          <p:nvPr>
            <p:ph type="sldImg"/>
          </p:nvPr>
        </p:nvSpPr>
        <p:spPr>
          <a:xfrm>
            <a:off x="685800" y="1143000"/>
            <a:ext cx="5486400" cy="3086100"/>
          </a:xfrm>
          <a:prstGeom prst="rect">
            <a:avLst/>
          </a:prstGeom>
        </p:spPr>
        <p:txBody>
          <a:bodyPr/>
          <a:lstStyle/>
          <a:p>
            <a:endParaRPr/>
          </a:p>
        </p:txBody>
      </p:sp>
      <p:sp>
        <p:nvSpPr>
          <p:cNvPr id="267" name="Shape 267"/>
          <p:cNvSpPr>
            <a:spLocks noGrp="1"/>
          </p:cNvSpPr>
          <p:nvPr>
            <p:ph type="body" sz="quarter" idx="1"/>
          </p:nvPr>
        </p:nvSpPr>
        <p:spPr>
          <a:prstGeom prst="rect">
            <a:avLst/>
          </a:prstGeom>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Warm</a:t>
            </a:r>
            <a:r>
              <a:rPr lang="en-US" sz="1200" kern="1200" baseline="0" dirty="0" smtClean="0">
                <a:solidFill>
                  <a:schemeClr val="tx1"/>
                </a:solidFill>
                <a:effectLst/>
                <a:latin typeface="+mn-lt"/>
                <a:ea typeface="+mn-ea"/>
                <a:cs typeface="+mn-cs"/>
              </a:rPr>
              <a:t>-up 2</a:t>
            </a:r>
            <a:endParaRPr lang="en-US" sz="1200" dirty="0" smtClean="0">
              <a:ln w="0"/>
              <a:solidFill>
                <a:schemeClr val="bg1"/>
              </a:solidFill>
              <a:effectLst>
                <a:glow rad="127000">
                  <a:schemeClr val="tx1"/>
                </a:glow>
                <a:outerShdw blurRad="38100" dist="19050" dir="2700000" algn="tl" rotWithShape="0">
                  <a:schemeClr val="dk1">
                    <a:alpha val="40000"/>
                  </a:schemeClr>
                </a:outerShdw>
              </a:effectLst>
            </a:endParaRPr>
          </a:p>
          <a:p>
            <a:pPr marL="0" indent="0">
              <a:buNone/>
            </a:pPr>
            <a:endParaRPr lang="en-US" sz="1200" dirty="0" smtClean="0">
              <a:ln w="0"/>
              <a:solidFill>
                <a:schemeClr val="bg1"/>
              </a:solidFill>
              <a:effectLst>
                <a:glow rad="127000">
                  <a:schemeClr val="tx1"/>
                </a:glow>
                <a:outerShdw blurRad="38100" dist="19050" dir="2700000" algn="tl" rotWithShape="0">
                  <a:schemeClr val="dk1">
                    <a:alpha val="40000"/>
                  </a:schemeClr>
                </a:outerShdw>
              </a:effectLst>
            </a:endParaRPr>
          </a:p>
          <a:p>
            <a:endParaRPr lang="en-ZA" sz="1200" baseline="0" dirty="0" smtClean="0">
              <a:solidFill>
                <a:srgbClr val="F9F9F9"/>
              </a:solidFill>
              <a:effectLst>
                <a:glow rad="101600">
                  <a:prstClr val="black"/>
                </a:glow>
              </a:effectLst>
              <a:latin typeface="Abadi MT Condensed Light" charset="0"/>
              <a:ea typeface="Abadi MT Condensed Light" charset="0"/>
              <a:cs typeface="Abadi MT Condensed Light" charset="0"/>
            </a:endParaRPr>
          </a:p>
          <a:p>
            <a:endParaRPr lang="en-US" dirty="0" smtClean="0"/>
          </a:p>
          <a:p>
            <a:endParaRPr dirty="0"/>
          </a:p>
        </p:txBody>
      </p:sp>
    </p:spTree>
    <p:extLst>
      <p:ext uri="{BB962C8B-B14F-4D97-AF65-F5344CB8AC3E}">
        <p14:creationId xmlns:p14="http://schemas.microsoft.com/office/powerpoint/2010/main" val="14042802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 name="Shape 266"/>
          <p:cNvSpPr>
            <a:spLocks noGrp="1" noRot="1" noChangeAspect="1"/>
          </p:cNvSpPr>
          <p:nvPr>
            <p:ph type="sldImg"/>
          </p:nvPr>
        </p:nvSpPr>
        <p:spPr>
          <a:xfrm>
            <a:off x="685800" y="1143000"/>
            <a:ext cx="5486400" cy="3086100"/>
          </a:xfrm>
          <a:prstGeom prst="rect">
            <a:avLst/>
          </a:prstGeom>
        </p:spPr>
        <p:txBody>
          <a:bodyPr/>
          <a:lstStyle/>
          <a:p>
            <a:endParaRPr/>
          </a:p>
        </p:txBody>
      </p:sp>
      <p:sp>
        <p:nvSpPr>
          <p:cNvPr id="267" name="Shape 267"/>
          <p:cNvSpPr>
            <a:spLocks noGrp="1"/>
          </p:cNvSpPr>
          <p:nvPr>
            <p:ph type="body" sz="quarter" idx="1"/>
          </p:nvPr>
        </p:nvSpPr>
        <p:spPr>
          <a:prstGeom prst="rect">
            <a:avLst/>
          </a:prstGeom>
        </p:spPr>
        <p:txBody>
          <a:bodyPr/>
          <a:lstStyle/>
          <a:p>
            <a:pPr marL="0" indent="0" algn="l" defTabSz="455613">
              <a:lnSpc>
                <a:spcPct val="80000"/>
              </a:lnSpc>
              <a:spcAft>
                <a:spcPts val="1800"/>
              </a:spcAft>
              <a:buNone/>
            </a:pPr>
            <a:r>
              <a:rPr lang="en-US" sz="1200" kern="1200" dirty="0" smtClean="0">
                <a:solidFill>
                  <a:schemeClr val="tx1"/>
                </a:solidFill>
                <a:effectLst/>
                <a:latin typeface="+mn-lt"/>
                <a:ea typeface="+mn-ea"/>
                <a:cs typeface="+mn-cs"/>
              </a:rPr>
              <a:t>Warm-up 2</a:t>
            </a:r>
            <a:r>
              <a:rPr lang="en-US" sz="1200" kern="1200" baseline="0" dirty="0" smtClean="0">
                <a:solidFill>
                  <a:schemeClr val="tx1"/>
                </a:solidFill>
                <a:effectLst/>
                <a:latin typeface="+mn-lt"/>
                <a:ea typeface="+mn-ea"/>
                <a:cs typeface="+mn-cs"/>
              </a:rPr>
              <a:t> Instructions: (1) </a:t>
            </a:r>
            <a:r>
              <a:rPr lang="en-US" sz="1200" kern="1300" dirty="0" smtClean="0">
                <a:solidFill>
                  <a:schemeClr val="bg1"/>
                </a:solidFill>
                <a:effectLst>
                  <a:glow rad="101600">
                    <a:prstClr val="black">
                      <a:alpha val="90000"/>
                    </a:prstClr>
                  </a:glow>
                </a:effectLst>
                <a:latin typeface="Avenir Next Condensed Demi Bold"/>
                <a:cs typeface="Avenir Next Condensed Demi Bold"/>
              </a:rPr>
              <a:t>Get into TWO lines facing one another.</a:t>
            </a:r>
            <a:r>
              <a:rPr lang="en-US" sz="1200" kern="1300" baseline="0" dirty="0" smtClean="0">
                <a:solidFill>
                  <a:schemeClr val="bg1"/>
                </a:solidFill>
                <a:effectLst>
                  <a:glow rad="101600">
                    <a:prstClr val="black">
                      <a:alpha val="90000"/>
                    </a:prstClr>
                  </a:glow>
                </a:effectLst>
                <a:latin typeface="Avenir Next Condensed Demi Bold"/>
                <a:cs typeface="Avenir Next Condensed Demi Bold"/>
              </a:rPr>
              <a:t> (2) </a:t>
            </a:r>
            <a:r>
              <a:rPr lang="en-US" sz="1200" kern="1300" dirty="0" smtClean="0">
                <a:solidFill>
                  <a:schemeClr val="bg1"/>
                </a:solidFill>
                <a:effectLst>
                  <a:glow rad="101600">
                    <a:prstClr val="black">
                      <a:alpha val="90000"/>
                    </a:prstClr>
                  </a:glow>
                </a:effectLst>
                <a:latin typeface="Avenir Next Condensed Demi Bold"/>
                <a:cs typeface="Avenir Next Condensed Demi Bold"/>
              </a:rPr>
              <a:t>The person at the beginning of  line ONE throws the ball to the first person of line TWO.</a:t>
            </a:r>
            <a:r>
              <a:rPr lang="en-US" sz="1200" kern="1300" baseline="0" dirty="0" smtClean="0">
                <a:solidFill>
                  <a:schemeClr val="bg1"/>
                </a:solidFill>
                <a:effectLst>
                  <a:glow rad="101600">
                    <a:prstClr val="black">
                      <a:alpha val="90000"/>
                    </a:prstClr>
                  </a:glow>
                </a:effectLst>
                <a:latin typeface="Avenir Next Condensed Demi Bold"/>
                <a:cs typeface="Avenir Next Condensed Demi Bold"/>
              </a:rPr>
              <a:t> (3) </a:t>
            </a:r>
            <a:r>
              <a:rPr lang="en-US" sz="1200" kern="1300" dirty="0" smtClean="0">
                <a:solidFill>
                  <a:schemeClr val="bg1"/>
                </a:solidFill>
                <a:effectLst>
                  <a:glow rad="101600">
                    <a:prstClr val="black">
                      <a:alpha val="90000"/>
                    </a:prstClr>
                  </a:glow>
                </a:effectLst>
                <a:latin typeface="Avenir Next Condensed Demi Bold"/>
                <a:cs typeface="Avenir Next Condensed Demi Bold"/>
              </a:rPr>
              <a:t>Once the first person of line ONE has thrown, they must run and join the other end of their line.</a:t>
            </a:r>
            <a:r>
              <a:rPr lang="en-US" sz="1200" kern="1300" baseline="0" dirty="0" smtClean="0">
                <a:solidFill>
                  <a:schemeClr val="bg1"/>
                </a:solidFill>
                <a:effectLst>
                  <a:glow rad="101600">
                    <a:prstClr val="black">
                      <a:alpha val="90000"/>
                    </a:prstClr>
                  </a:glow>
                </a:effectLst>
                <a:latin typeface="Avenir Next Condensed Demi Bold"/>
                <a:cs typeface="Avenir Next Condensed Demi Bold"/>
              </a:rPr>
              <a:t> (4) </a:t>
            </a:r>
            <a:r>
              <a:rPr lang="en-US" sz="1200" kern="1300" dirty="0" smtClean="0">
                <a:solidFill>
                  <a:schemeClr val="bg1"/>
                </a:solidFill>
                <a:effectLst>
                  <a:glow rad="101600">
                    <a:prstClr val="black">
                      <a:alpha val="90000"/>
                    </a:prstClr>
                  </a:glow>
                </a:effectLst>
                <a:latin typeface="Avenir Next Condensed Demi Bold"/>
                <a:cs typeface="Avenir Next Condensed Demi Bold"/>
              </a:rPr>
              <a:t>Then the first person of line TWO throws the ball to the second person of line ONE.</a:t>
            </a:r>
            <a:r>
              <a:rPr lang="en-US" sz="1200" kern="1300" baseline="0" dirty="0" smtClean="0">
                <a:solidFill>
                  <a:schemeClr val="bg1"/>
                </a:solidFill>
                <a:effectLst>
                  <a:glow rad="101600">
                    <a:prstClr val="black">
                      <a:alpha val="90000"/>
                    </a:prstClr>
                  </a:glow>
                </a:effectLst>
                <a:latin typeface="Avenir Next Condensed Demi Bold"/>
                <a:cs typeface="Avenir Next Condensed Demi Bold"/>
              </a:rPr>
              <a:t> (5) </a:t>
            </a:r>
            <a:r>
              <a:rPr lang="en-US" sz="1200" kern="1300" dirty="0" smtClean="0">
                <a:solidFill>
                  <a:schemeClr val="bg1"/>
                </a:solidFill>
                <a:effectLst>
                  <a:glow rad="101600">
                    <a:prstClr val="black">
                      <a:alpha val="90000"/>
                    </a:prstClr>
                  </a:glow>
                </a:effectLst>
                <a:latin typeface="Avenir Next Condensed Demi Bold"/>
                <a:cs typeface="Avenir Next Condensed Demi Bold"/>
              </a:rPr>
              <a:t>This Warm-up is good for co-ordination</a:t>
            </a:r>
            <a:r>
              <a:rPr lang="en-US" sz="1200" kern="1200" baseline="0" dirty="0" smtClean="0">
                <a:ln w="0"/>
                <a:solidFill>
                  <a:schemeClr val="bg1"/>
                </a:solidFill>
                <a:effectLst>
                  <a:glow rad="127000">
                    <a:schemeClr val="tx1"/>
                  </a:glow>
                  <a:outerShdw blurRad="38100" dist="19050" dir="2700000" algn="tl" rotWithShape="0">
                    <a:schemeClr val="dk1">
                      <a:alpha val="40000"/>
                    </a:schemeClr>
                  </a:outerShdw>
                </a:effectLst>
                <a:latin typeface="+mn-lt"/>
                <a:cs typeface="+mn-cs"/>
              </a:rPr>
              <a:t> and will help you in the match!</a:t>
            </a:r>
            <a:endParaRPr lang="en-ZA" sz="1200" baseline="0" dirty="0" smtClean="0">
              <a:solidFill>
                <a:srgbClr val="F9F9F9"/>
              </a:solidFill>
              <a:effectLst>
                <a:glow rad="101600">
                  <a:prstClr val="black"/>
                </a:glow>
              </a:effectLst>
              <a:latin typeface="Abadi MT Condensed Light" charset="0"/>
              <a:ea typeface="Abadi MT Condensed Light" charset="0"/>
              <a:cs typeface="Abadi MT Condensed Light" charset="0"/>
            </a:endParaRPr>
          </a:p>
          <a:p>
            <a:endParaRPr lang="en-US" dirty="0" smtClean="0"/>
          </a:p>
          <a:p>
            <a:endParaRPr dirty="0"/>
          </a:p>
        </p:txBody>
      </p:sp>
    </p:spTree>
    <p:extLst>
      <p:ext uri="{BB962C8B-B14F-4D97-AF65-F5344CB8AC3E}">
        <p14:creationId xmlns:p14="http://schemas.microsoft.com/office/powerpoint/2010/main" val="15609174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 name="Shape 266"/>
          <p:cNvSpPr>
            <a:spLocks noGrp="1" noRot="1" noChangeAspect="1"/>
          </p:cNvSpPr>
          <p:nvPr>
            <p:ph type="sldImg"/>
          </p:nvPr>
        </p:nvSpPr>
        <p:spPr>
          <a:xfrm>
            <a:off x="685800" y="1143000"/>
            <a:ext cx="5486400" cy="3086100"/>
          </a:xfrm>
          <a:prstGeom prst="rect">
            <a:avLst/>
          </a:prstGeom>
        </p:spPr>
        <p:txBody>
          <a:bodyPr/>
          <a:lstStyle/>
          <a:p>
            <a:endParaRPr/>
          </a:p>
        </p:txBody>
      </p:sp>
      <p:sp>
        <p:nvSpPr>
          <p:cNvPr id="267" name="Shape 267"/>
          <p:cNvSpPr>
            <a:spLocks noGrp="1"/>
          </p:cNvSpPr>
          <p:nvPr>
            <p:ph type="body" sz="quarter" idx="1"/>
          </p:nvPr>
        </p:nvSpPr>
        <p:spPr>
          <a:prstGeom prst="rect">
            <a:avLst/>
          </a:prstGeom>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Cricket Tournament</a:t>
            </a:r>
            <a:endParaRPr lang="en-ZA" sz="1200" baseline="0" dirty="0" smtClean="0">
              <a:solidFill>
                <a:srgbClr val="F9F9F9"/>
              </a:solidFill>
              <a:effectLst>
                <a:glow rad="101600">
                  <a:prstClr val="black"/>
                </a:glow>
              </a:effectLst>
              <a:latin typeface="Abadi MT Condensed Light" charset="0"/>
              <a:ea typeface="Abadi MT Condensed Light" charset="0"/>
              <a:cs typeface="Abadi MT Condensed Light" charset="0"/>
            </a:endParaRPr>
          </a:p>
          <a:p>
            <a:endParaRPr lang="en-US" dirty="0" smtClean="0"/>
          </a:p>
          <a:p>
            <a:endParaRPr dirty="0"/>
          </a:p>
        </p:txBody>
      </p:sp>
    </p:spTree>
    <p:extLst>
      <p:ext uri="{BB962C8B-B14F-4D97-AF65-F5344CB8AC3E}">
        <p14:creationId xmlns:p14="http://schemas.microsoft.com/office/powerpoint/2010/main" val="51061670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 name="Shape 266"/>
          <p:cNvSpPr>
            <a:spLocks noGrp="1" noRot="1" noChangeAspect="1"/>
          </p:cNvSpPr>
          <p:nvPr>
            <p:ph type="sldImg"/>
          </p:nvPr>
        </p:nvSpPr>
        <p:spPr>
          <a:xfrm>
            <a:off x="685800" y="1143000"/>
            <a:ext cx="5486400" cy="3086100"/>
          </a:xfrm>
          <a:prstGeom prst="rect">
            <a:avLst/>
          </a:prstGeom>
        </p:spPr>
        <p:txBody>
          <a:bodyPr/>
          <a:lstStyle/>
          <a:p>
            <a:endParaRPr/>
          </a:p>
        </p:txBody>
      </p:sp>
      <p:sp>
        <p:nvSpPr>
          <p:cNvPr id="267" name="Shape 267"/>
          <p:cNvSpPr>
            <a:spLocks noGrp="1"/>
          </p:cNvSpPr>
          <p:nvPr>
            <p:ph type="body" sz="quarter" idx="1"/>
          </p:nvPr>
        </p:nvSpPr>
        <p:spPr>
          <a:prstGeom prst="rect">
            <a:avLst/>
          </a:prstGeom>
        </p:spPr>
        <p:txBody>
          <a:bodyPr/>
          <a:lstStyle/>
          <a:p>
            <a:pPr marL="0" indent="0" algn="l" defTabSz="455613">
              <a:lnSpc>
                <a:spcPct val="80000"/>
              </a:lnSpc>
              <a:spcAft>
                <a:spcPts val="1800"/>
              </a:spcAft>
              <a:buNone/>
            </a:pPr>
            <a:r>
              <a:rPr lang="en-US" sz="1200" kern="1300" dirty="0" smtClean="0">
                <a:solidFill>
                  <a:schemeClr val="bg1"/>
                </a:solidFill>
                <a:effectLst>
                  <a:glow rad="101600">
                    <a:prstClr val="black">
                      <a:alpha val="90000"/>
                    </a:prstClr>
                  </a:glow>
                </a:effectLst>
                <a:latin typeface="Avenir Next Condensed Demi Bold"/>
                <a:cs typeface="Avenir Next Condensed Demi Bold"/>
              </a:rPr>
              <a:t>Cricket </a:t>
            </a:r>
            <a:r>
              <a:rPr lang="en-US" sz="1200" kern="1200" dirty="0" smtClean="0">
                <a:solidFill>
                  <a:schemeClr val="tx1"/>
                </a:solidFill>
                <a:effectLst/>
                <a:latin typeface="+mn-lt"/>
                <a:ea typeface="+mn-ea"/>
                <a:cs typeface="+mn-cs"/>
              </a:rPr>
              <a:t>Tournament Instructions</a:t>
            </a:r>
            <a:r>
              <a:rPr lang="en-US" sz="1200" kern="1300" dirty="0" smtClean="0">
                <a:solidFill>
                  <a:schemeClr val="bg1"/>
                </a:solidFill>
                <a:effectLst>
                  <a:glow rad="101600">
                    <a:prstClr val="black">
                      <a:alpha val="90000"/>
                    </a:prstClr>
                  </a:glow>
                </a:effectLst>
                <a:latin typeface="Avenir Next Condensed Demi Bold"/>
                <a:cs typeface="Avenir Next Condensed Demi Bold"/>
              </a:rPr>
              <a:t>: (1) You will play in your teams. If you hit the ball, you must run.</a:t>
            </a:r>
            <a:r>
              <a:rPr lang="en-US" sz="1200" kern="1300" baseline="0" dirty="0" smtClean="0">
                <a:solidFill>
                  <a:schemeClr val="bg1"/>
                </a:solidFill>
                <a:effectLst>
                  <a:glow rad="101600">
                    <a:prstClr val="black">
                      <a:alpha val="90000"/>
                    </a:prstClr>
                  </a:glow>
                </a:effectLst>
                <a:latin typeface="Avenir Next Condensed Demi Bold"/>
                <a:cs typeface="Avenir Next Condensed Demi Bold"/>
              </a:rPr>
              <a:t> (2) </a:t>
            </a:r>
            <a:r>
              <a:rPr lang="en-US" sz="1200" kern="1300" dirty="0" smtClean="0">
                <a:solidFill>
                  <a:schemeClr val="bg1"/>
                </a:solidFill>
                <a:effectLst>
                  <a:glow rad="101600">
                    <a:prstClr val="black">
                      <a:alpha val="90000"/>
                    </a:prstClr>
                  </a:glow>
                </a:effectLst>
                <a:latin typeface="Avenir Next Condensed Demi Bold"/>
                <a:cs typeface="Avenir Next Condensed Demi Bold"/>
              </a:rPr>
              <a:t>If you miss the ball TWICE you are out. (3)</a:t>
            </a:r>
            <a:r>
              <a:rPr lang="en-US" sz="1200" kern="1300" baseline="0" dirty="0" smtClean="0">
                <a:solidFill>
                  <a:schemeClr val="bg1"/>
                </a:solidFill>
                <a:effectLst>
                  <a:glow rad="101600">
                    <a:prstClr val="black">
                      <a:alpha val="90000"/>
                    </a:prstClr>
                  </a:glow>
                </a:effectLst>
                <a:latin typeface="Avenir Next Condensed Demi Bold"/>
                <a:cs typeface="Avenir Next Condensed Demi Bold"/>
              </a:rPr>
              <a:t> </a:t>
            </a:r>
            <a:r>
              <a:rPr lang="en-US" sz="1200" kern="1300" dirty="0" smtClean="0">
                <a:solidFill>
                  <a:schemeClr val="bg1"/>
                </a:solidFill>
                <a:effectLst>
                  <a:glow rad="101600">
                    <a:prstClr val="black">
                      <a:alpha val="90000"/>
                    </a:prstClr>
                  </a:glow>
                </a:effectLst>
                <a:latin typeface="Avenir Next Condensed Demi Bold"/>
                <a:cs typeface="Avenir Next Condensed Demi Bold"/>
              </a:rPr>
              <a:t>If the ball hits your body, you are out. (4)</a:t>
            </a:r>
            <a:r>
              <a:rPr lang="en-US" sz="1200" kern="1300" baseline="0" dirty="0" smtClean="0">
                <a:solidFill>
                  <a:schemeClr val="bg1"/>
                </a:solidFill>
                <a:effectLst>
                  <a:glow rad="101600">
                    <a:prstClr val="black">
                      <a:alpha val="90000"/>
                    </a:prstClr>
                  </a:glow>
                </a:effectLst>
                <a:latin typeface="Avenir Next Condensed Demi Bold"/>
                <a:cs typeface="Avenir Next Condensed Demi Bold"/>
              </a:rPr>
              <a:t> </a:t>
            </a:r>
            <a:r>
              <a:rPr lang="en-US" sz="1200" kern="1300" dirty="0" smtClean="0">
                <a:solidFill>
                  <a:schemeClr val="bg1"/>
                </a:solidFill>
                <a:effectLst>
                  <a:glow rad="101600">
                    <a:prstClr val="black">
                      <a:alpha val="90000"/>
                    </a:prstClr>
                  </a:glow>
                </a:effectLst>
                <a:latin typeface="Avenir Next Condensed Demi Bold"/>
                <a:cs typeface="Avenir Next Condensed Demi Bold"/>
              </a:rPr>
              <a:t>The Umpire’s Decision is final.</a:t>
            </a:r>
            <a:r>
              <a:rPr lang="en-US" sz="1200" kern="1300" baseline="0" dirty="0" smtClean="0">
                <a:solidFill>
                  <a:schemeClr val="bg1"/>
                </a:solidFill>
                <a:effectLst>
                  <a:glow rad="101600">
                    <a:prstClr val="black">
                      <a:alpha val="90000"/>
                    </a:prstClr>
                  </a:glow>
                </a:effectLst>
                <a:latin typeface="Avenir Next Condensed Demi Bold"/>
                <a:cs typeface="Avenir Next Condensed Demi Bold"/>
              </a:rPr>
              <a:t> (5) </a:t>
            </a:r>
            <a:r>
              <a:rPr lang="en-US" sz="1200" kern="1300" dirty="0" smtClean="0">
                <a:solidFill>
                  <a:schemeClr val="bg1"/>
                </a:solidFill>
                <a:effectLst>
                  <a:glow rad="101600">
                    <a:prstClr val="black">
                      <a:alpha val="90000"/>
                    </a:prstClr>
                  </a:glow>
                </a:effectLst>
                <a:latin typeface="Avenir Next Condensed Demi Bold"/>
                <a:cs typeface="Avenir Next Condensed Demi Bold"/>
              </a:rPr>
              <a:t>The team with the most runs, wins!</a:t>
            </a:r>
          </a:p>
          <a:p>
            <a:endParaRPr lang="en-US" dirty="0" smtClean="0"/>
          </a:p>
          <a:p>
            <a:endParaRPr dirty="0"/>
          </a:p>
        </p:txBody>
      </p:sp>
    </p:spTree>
    <p:extLst>
      <p:ext uri="{BB962C8B-B14F-4D97-AF65-F5344CB8AC3E}">
        <p14:creationId xmlns:p14="http://schemas.microsoft.com/office/powerpoint/2010/main" val="35757149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 name="Shape 266"/>
          <p:cNvSpPr>
            <a:spLocks noGrp="1" noRot="1" noChangeAspect="1"/>
          </p:cNvSpPr>
          <p:nvPr>
            <p:ph type="sldImg"/>
          </p:nvPr>
        </p:nvSpPr>
        <p:spPr>
          <a:xfrm>
            <a:off x="685800" y="1143000"/>
            <a:ext cx="5486400" cy="3086100"/>
          </a:xfrm>
          <a:prstGeom prst="rect">
            <a:avLst/>
          </a:prstGeom>
        </p:spPr>
        <p:txBody>
          <a:bodyPr/>
          <a:lstStyle/>
          <a:p>
            <a:endParaRPr/>
          </a:p>
        </p:txBody>
      </p:sp>
      <p:sp>
        <p:nvSpPr>
          <p:cNvPr id="267" name="Shape 267"/>
          <p:cNvSpPr>
            <a:spLocks noGrp="1"/>
          </p:cNvSpPr>
          <p:nvPr>
            <p:ph type="body" sz="quarter" idx="1"/>
          </p:nvPr>
        </p:nvSpPr>
        <p:spPr>
          <a:prstGeom prst="rect">
            <a:avLst/>
          </a:prstGeom>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And the winners are</a:t>
            </a:r>
            <a:r>
              <a:rPr lang="mr-IN" sz="1200" kern="1200" dirty="0" smtClean="0">
                <a:solidFill>
                  <a:schemeClr val="tx1"/>
                </a:solidFill>
                <a:effectLst/>
                <a:latin typeface="+mn-lt"/>
                <a:ea typeface="+mn-ea"/>
                <a:cs typeface="+mn-cs"/>
              </a:rPr>
              <a:t>…</a:t>
            </a:r>
            <a:endParaRPr lang="en-US" sz="1200" dirty="0" smtClean="0">
              <a:ln w="0"/>
              <a:solidFill>
                <a:schemeClr val="bg1"/>
              </a:solidFill>
              <a:effectLst>
                <a:glow rad="127000">
                  <a:schemeClr val="tx1"/>
                </a:glow>
                <a:outerShdw blurRad="38100" dist="19050" dir="2700000" algn="tl" rotWithShape="0">
                  <a:schemeClr val="dk1">
                    <a:alpha val="40000"/>
                  </a:schemeClr>
                </a:outerShdw>
              </a:effectLst>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ln w="0"/>
              <a:solidFill>
                <a:schemeClr val="bg1"/>
              </a:solidFill>
              <a:effectLst>
                <a:glow rad="127000">
                  <a:schemeClr val="tx1"/>
                </a:glow>
                <a:outerShdw blurRad="38100" dist="19050" dir="2700000" algn="tl" rotWithShape="0">
                  <a:schemeClr val="dk1">
                    <a:alpha val="40000"/>
                  </a:schemeClr>
                </a:outerShdw>
              </a:effectLst>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ln w="0"/>
              <a:solidFill>
                <a:schemeClr val="bg1"/>
              </a:solidFill>
              <a:effectLst>
                <a:glow rad="127000">
                  <a:schemeClr val="tx1"/>
                </a:glow>
                <a:outerShdw blurRad="38100" dist="19050" dir="2700000" algn="tl" rotWithShape="0">
                  <a:schemeClr val="dk1">
                    <a:alpha val="40000"/>
                  </a:schemeClr>
                </a:outerShdw>
              </a:effectLst>
            </a:endParaRPr>
          </a:p>
          <a:p>
            <a:pPr marL="0" indent="0">
              <a:buNone/>
            </a:pPr>
            <a:endParaRPr lang="en-US" sz="1200" dirty="0" smtClean="0">
              <a:ln w="0"/>
              <a:solidFill>
                <a:schemeClr val="bg1"/>
              </a:solidFill>
              <a:effectLst>
                <a:glow rad="127000">
                  <a:schemeClr val="tx1"/>
                </a:glow>
                <a:outerShdw blurRad="38100" dist="19050" dir="2700000" algn="tl" rotWithShape="0">
                  <a:schemeClr val="dk1">
                    <a:alpha val="40000"/>
                  </a:schemeClr>
                </a:outerShdw>
              </a:effectLst>
            </a:endParaRPr>
          </a:p>
          <a:p>
            <a:endParaRPr lang="en-ZA" sz="1200" baseline="0" dirty="0" smtClean="0">
              <a:solidFill>
                <a:srgbClr val="F9F9F9"/>
              </a:solidFill>
              <a:effectLst>
                <a:glow rad="101600">
                  <a:prstClr val="black"/>
                </a:glow>
              </a:effectLst>
              <a:latin typeface="Abadi MT Condensed Light" charset="0"/>
              <a:ea typeface="Abadi MT Condensed Light" charset="0"/>
              <a:cs typeface="Abadi MT Condensed Light" charset="0"/>
            </a:endParaRPr>
          </a:p>
          <a:p>
            <a:endParaRPr lang="en-US" dirty="0" smtClean="0"/>
          </a:p>
          <a:p>
            <a:endParaRPr dirty="0"/>
          </a:p>
        </p:txBody>
      </p:sp>
    </p:spTree>
    <p:extLst>
      <p:ext uri="{BB962C8B-B14F-4D97-AF65-F5344CB8AC3E}">
        <p14:creationId xmlns:p14="http://schemas.microsoft.com/office/powerpoint/2010/main" val="7468989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Shape 105"/>
          <p:cNvSpPr txBox="1">
            <a:spLocks noGrp="1"/>
          </p:cNvSpPr>
          <p:nvPr>
            <p:ph type="sldNum" idx="12"/>
          </p:nvPr>
        </p:nvSpPr>
        <p:spPr>
          <a:xfrm>
            <a:off x="3884613" y="8685213"/>
            <a:ext cx="2971800" cy="457200"/>
          </a:xfrm>
          <a:prstGeom prst="rect">
            <a:avLst/>
          </a:prstGeom>
          <a:noFill/>
          <a:ln>
            <a:noFill/>
          </a:ln>
        </p:spPr>
        <p:txBody>
          <a:bodyPr wrap="square"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2</a:t>
            </a:fld>
            <a:endParaRPr lang="en-US" sz="1200" b="0" i="0" u="none" strike="noStrike" cap="none">
              <a:solidFill>
                <a:schemeClr val="dk1"/>
              </a:solidFill>
              <a:latin typeface="Calibri"/>
              <a:ea typeface="Calibri"/>
              <a:cs typeface="Calibri"/>
              <a:sym typeface="Calibri"/>
            </a:endParaRPr>
          </a:p>
        </p:txBody>
      </p:sp>
      <p:sp>
        <p:nvSpPr>
          <p:cNvPr id="106" name="Shape 106"/>
          <p:cNvSpPr>
            <a:spLocks noGrp="1" noRot="1" noChangeAspect="1"/>
          </p:cNvSpPr>
          <p:nvPr>
            <p:ph type="sldImg" idx="2"/>
          </p:nvPr>
        </p:nvSpPr>
        <p:spPr>
          <a:xfrm>
            <a:off x="382588" y="695325"/>
            <a:ext cx="6091237" cy="3427413"/>
          </a:xfrm>
          <a:custGeom>
            <a:avLst/>
            <a:gdLst/>
            <a:ahLst/>
            <a:cxnLst/>
            <a:rect l="0" t="0" r="0" b="0"/>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00"/>
            <a:headEnd type="none" w="med" len="med"/>
            <a:tailEnd type="none" w="med" len="med"/>
          </a:ln>
        </p:spPr>
      </p:sp>
      <p:sp>
        <p:nvSpPr>
          <p:cNvPr id="107" name="Shape 107"/>
          <p:cNvSpPr txBox="1">
            <a:spLocks noGrp="1"/>
          </p:cNvSpPr>
          <p:nvPr>
            <p:ph type="body" idx="1"/>
          </p:nvPr>
        </p:nvSpPr>
        <p:spPr>
          <a:xfrm>
            <a:off x="685800" y="4343400"/>
            <a:ext cx="5486400" cy="4114800"/>
          </a:xfrm>
          <a:prstGeom prst="rect">
            <a:avLst/>
          </a:prstGeom>
          <a:noFill/>
          <a:ln>
            <a:noFill/>
          </a:ln>
        </p:spPr>
        <p:txBody>
          <a:bodyPr wrap="square" lIns="91425" tIns="45700" rIns="91425" bIns="45700" anchor="ctr" anchorCtr="0">
            <a:noAutofit/>
          </a:bodyPr>
          <a:lstStyle/>
          <a:p>
            <a:pPr lvl="0">
              <a:spcBef>
                <a:spcPts val="0"/>
              </a:spcBef>
              <a:buNone/>
            </a:pPr>
            <a:r>
              <a:rPr lang="en-US" dirty="0" smtClean="0"/>
              <a:t>Tonight</a:t>
            </a:r>
            <a:r>
              <a:rPr lang="en-US" baseline="0" dirty="0" smtClean="0"/>
              <a:t> is Cricket Night! </a:t>
            </a:r>
            <a:endParaRPr lang="en-US" dirty="0"/>
          </a:p>
        </p:txBody>
      </p:sp>
    </p:spTree>
    <p:extLst>
      <p:ext uri="{BB962C8B-B14F-4D97-AF65-F5344CB8AC3E}">
        <p14:creationId xmlns:p14="http://schemas.microsoft.com/office/powerpoint/2010/main" val="81553362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 name="Shape 266"/>
          <p:cNvSpPr>
            <a:spLocks noGrp="1" noRot="1" noChangeAspect="1"/>
          </p:cNvSpPr>
          <p:nvPr>
            <p:ph type="sldImg"/>
          </p:nvPr>
        </p:nvSpPr>
        <p:spPr>
          <a:xfrm>
            <a:off x="685800" y="1143000"/>
            <a:ext cx="5486400" cy="3086100"/>
          </a:xfrm>
          <a:prstGeom prst="rect">
            <a:avLst/>
          </a:prstGeom>
        </p:spPr>
        <p:txBody>
          <a:bodyPr/>
          <a:lstStyle/>
          <a:p>
            <a:endParaRPr/>
          </a:p>
        </p:txBody>
      </p:sp>
      <p:sp>
        <p:nvSpPr>
          <p:cNvPr id="267" name="Shape 267"/>
          <p:cNvSpPr>
            <a:spLocks noGrp="1"/>
          </p:cNvSpPr>
          <p:nvPr>
            <p:ph type="body" sz="quarter" idx="1"/>
          </p:nvPr>
        </p:nvSpPr>
        <p:spPr>
          <a:prstGeom prst="rect">
            <a:avLst/>
          </a:prstGeom>
        </p:spPr>
        <p:txBody>
          <a:bodyPr/>
          <a:lstStyle/>
          <a:p>
            <a:r>
              <a:rPr lang="en-US" sz="1200" dirty="0" smtClean="0">
                <a:ln w="0"/>
                <a:solidFill>
                  <a:schemeClr val="bg1"/>
                </a:solidFill>
                <a:effectLst>
                  <a:glow rad="127000">
                    <a:schemeClr val="tx1"/>
                  </a:glow>
                  <a:outerShdw blurRad="38100" dist="19050" dir="2700000" algn="tl" rotWithShape="0">
                    <a:schemeClr val="dk1">
                      <a:alpha val="40000"/>
                    </a:schemeClr>
                  </a:outerShdw>
                </a:effectLst>
              </a:rPr>
              <a:t>Small Group Time:</a:t>
            </a:r>
            <a:r>
              <a:rPr lang="en-US" sz="1200" baseline="0" dirty="0" smtClean="0">
                <a:ln w="0"/>
                <a:solidFill>
                  <a:schemeClr val="bg1"/>
                </a:solidFill>
                <a:effectLst>
                  <a:glow rad="127000">
                    <a:schemeClr val="tx1"/>
                  </a:glow>
                  <a:outerShdw blurRad="38100" dist="19050" dir="2700000" algn="tl" rotWithShape="0">
                    <a:schemeClr val="dk1">
                      <a:alpha val="40000"/>
                    </a:schemeClr>
                  </a:outerShdw>
                </a:effectLst>
              </a:rPr>
              <a:t> (</a:t>
            </a:r>
            <a:r>
              <a:rPr lang="en-US" sz="1200" dirty="0" smtClean="0">
                <a:ln w="0"/>
                <a:solidFill>
                  <a:schemeClr val="bg1"/>
                </a:solidFill>
                <a:effectLst>
                  <a:glow rad="127000">
                    <a:schemeClr val="tx1"/>
                  </a:glow>
                  <a:outerShdw blurRad="38100" dist="19050" dir="2700000" algn="tl" rotWithShape="0">
                    <a:schemeClr val="dk1">
                      <a:alpha val="40000"/>
                    </a:schemeClr>
                  </a:outerShdw>
                </a:effectLst>
              </a:rPr>
              <a:t>1) What was the best part about tonight for you? (2) How consistent are you with your goals and why are you that consistent? (3) “Blessed is the one who does not walk in step with the wicked or stand in the way that sinners take or sit in the company of mockers, but whose delight is in the law of the Lord, and who meditates on his law day and night.” (Psalm 1:1-2) Why is it so important to God for us to be consistent with His word? (4) Pray that each person your group will be consistent with sowing the Lord's word into their life.</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ln w="0"/>
              <a:solidFill>
                <a:schemeClr val="bg1"/>
              </a:solidFill>
              <a:effectLst>
                <a:glow rad="127000">
                  <a:schemeClr val="tx1"/>
                </a:glow>
                <a:outerShdw blurRad="38100" dist="19050" dir="2700000" algn="tl" rotWithShape="0">
                  <a:schemeClr val="dk1">
                    <a:alpha val="40000"/>
                  </a:schemeClr>
                </a:outerShdw>
              </a:effectLst>
            </a:endParaRPr>
          </a:p>
          <a:p>
            <a:pPr marL="0" indent="0">
              <a:buNone/>
            </a:pPr>
            <a:endParaRPr lang="en-US" sz="1200" dirty="0" smtClean="0">
              <a:ln w="0"/>
              <a:solidFill>
                <a:schemeClr val="bg1"/>
              </a:solidFill>
              <a:effectLst>
                <a:glow rad="127000">
                  <a:schemeClr val="tx1"/>
                </a:glow>
                <a:outerShdw blurRad="38100" dist="19050" dir="2700000" algn="tl" rotWithShape="0">
                  <a:schemeClr val="dk1">
                    <a:alpha val="40000"/>
                  </a:schemeClr>
                </a:outerShdw>
              </a:effectLst>
            </a:endParaRPr>
          </a:p>
          <a:p>
            <a:endParaRPr lang="en-ZA" sz="1200" baseline="0" dirty="0" smtClean="0">
              <a:solidFill>
                <a:srgbClr val="F9F9F9"/>
              </a:solidFill>
              <a:effectLst>
                <a:glow rad="101600">
                  <a:prstClr val="black"/>
                </a:glow>
              </a:effectLst>
              <a:latin typeface="Abadi MT Condensed Light" charset="0"/>
              <a:ea typeface="Abadi MT Condensed Light" charset="0"/>
              <a:cs typeface="Abadi MT Condensed Light" charset="0"/>
            </a:endParaRPr>
          </a:p>
          <a:p>
            <a:endParaRPr lang="en-US" dirty="0" smtClean="0"/>
          </a:p>
          <a:p>
            <a:endParaRPr dirty="0"/>
          </a:p>
        </p:txBody>
      </p:sp>
    </p:spTree>
    <p:extLst>
      <p:ext uri="{BB962C8B-B14F-4D97-AF65-F5344CB8AC3E}">
        <p14:creationId xmlns:p14="http://schemas.microsoft.com/office/powerpoint/2010/main" val="166517896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8" name="Shape 318"/>
          <p:cNvSpPr>
            <a:spLocks noGrp="1" noRot="1" noChangeAspect="1"/>
          </p:cNvSpPr>
          <p:nvPr>
            <p:ph type="sldImg"/>
          </p:nvPr>
        </p:nvSpPr>
        <p:spPr>
          <a:xfrm>
            <a:off x="685800" y="1143000"/>
            <a:ext cx="5486400" cy="3086100"/>
          </a:xfrm>
          <a:prstGeom prst="rect">
            <a:avLst/>
          </a:prstGeom>
        </p:spPr>
        <p:txBody>
          <a:bodyPr/>
          <a:lstStyle/>
          <a:p>
            <a:endParaRPr/>
          </a:p>
        </p:txBody>
      </p:sp>
      <p:sp>
        <p:nvSpPr>
          <p:cNvPr id="319" name="Shape 319"/>
          <p:cNvSpPr>
            <a:spLocks noGrp="1"/>
          </p:cNvSpPr>
          <p:nvPr>
            <p:ph type="body" sz="quarter" idx="1"/>
          </p:nvPr>
        </p:nvSpPr>
        <p:spPr>
          <a:prstGeom prst="rect">
            <a:avLst/>
          </a:prstGeom>
        </p:spPr>
        <p:txBody>
          <a:bodyPr/>
          <a:lstStyle/>
          <a:p>
            <a:r>
              <a:rPr dirty="0"/>
              <a:t>Refreshments: </a:t>
            </a:r>
            <a:r>
              <a:rPr b="0" dirty="0"/>
              <a:t>It is time for refreshments</a:t>
            </a:r>
            <a:r>
              <a:rPr b="0" dirty="0" smtClean="0"/>
              <a:t>.</a:t>
            </a:r>
            <a:r>
              <a:rPr lang="en-US" b="0" dirty="0" smtClean="0"/>
              <a:t> </a:t>
            </a:r>
            <a:endParaRPr b="0" dirty="0"/>
          </a:p>
        </p:txBody>
      </p:sp>
    </p:spTree>
    <p:extLst>
      <p:ext uri="{BB962C8B-B14F-4D97-AF65-F5344CB8AC3E}">
        <p14:creationId xmlns:p14="http://schemas.microsoft.com/office/powerpoint/2010/main" val="130484562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Shape 143"/>
          <p:cNvSpPr txBox="1">
            <a:spLocks noGrp="1"/>
          </p:cNvSpPr>
          <p:nvPr>
            <p:ph type="body" idx="1"/>
          </p:nvPr>
        </p:nvSpPr>
        <p:spPr>
          <a:xfrm>
            <a:off x="685800" y="4343400"/>
            <a:ext cx="5486399" cy="4114800"/>
          </a:xfrm>
          <a:prstGeom prst="rect">
            <a:avLst/>
          </a:prstGeom>
        </p:spPr>
        <p:txBody>
          <a:bodyPr wrap="square" lIns="91425" tIns="91425" rIns="91425" bIns="91425" anchor="t" anchorCtr="0">
            <a:noAutofit/>
          </a:bodyPr>
          <a:lstStyle/>
          <a:p>
            <a:r>
              <a:rPr lang="en-US" dirty="0" smtClean="0"/>
              <a:t>Don’t forget to join our WhatsApp group for regular updates!</a:t>
            </a:r>
          </a:p>
        </p:txBody>
      </p:sp>
      <p:sp>
        <p:nvSpPr>
          <p:cNvPr id="144" name="Shape 14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59419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 name="Shape 238"/>
          <p:cNvSpPr>
            <a:spLocks noGrp="1" noRot="1" noChangeAspect="1"/>
          </p:cNvSpPr>
          <p:nvPr>
            <p:ph type="sldImg"/>
          </p:nvPr>
        </p:nvSpPr>
        <p:spPr>
          <a:xfrm>
            <a:off x="685800" y="1143000"/>
            <a:ext cx="5486400" cy="3086100"/>
          </a:xfrm>
          <a:prstGeom prst="rect">
            <a:avLst/>
          </a:prstGeom>
        </p:spPr>
        <p:txBody>
          <a:bodyPr/>
          <a:lstStyle/>
          <a:p>
            <a:endParaRPr/>
          </a:p>
        </p:txBody>
      </p:sp>
      <p:sp>
        <p:nvSpPr>
          <p:cNvPr id="239" name="Shape 239"/>
          <p:cNvSpPr>
            <a:spLocks noGrp="1"/>
          </p:cNvSpPr>
          <p:nvPr>
            <p:ph type="body" sz="quarter" idx="1"/>
          </p:nvPr>
        </p:nvSpPr>
        <p:spPr>
          <a:prstGeom prst="rect">
            <a:avLst/>
          </a:prstGeom>
        </p:spPr>
        <p:txBody>
          <a:bodyPr/>
          <a:lstStyle>
            <a:lvl1pPr>
              <a:defRPr b="0"/>
            </a:lvl1pPr>
          </a:lstStyle>
          <a:p>
            <a:r>
              <a:rPr dirty="0"/>
              <a:t>Welcome to regulars and newcomers!</a:t>
            </a:r>
          </a:p>
        </p:txBody>
      </p:sp>
    </p:spTree>
    <p:extLst>
      <p:ext uri="{BB962C8B-B14F-4D97-AF65-F5344CB8AC3E}">
        <p14:creationId xmlns:p14="http://schemas.microsoft.com/office/powerpoint/2010/main" val="1273788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 name="Shape 243"/>
          <p:cNvSpPr>
            <a:spLocks noGrp="1" noRot="1" noChangeAspect="1"/>
          </p:cNvSpPr>
          <p:nvPr>
            <p:ph type="sldImg"/>
          </p:nvPr>
        </p:nvSpPr>
        <p:spPr>
          <a:xfrm>
            <a:off x="685800" y="1143000"/>
            <a:ext cx="5486400" cy="3086100"/>
          </a:xfrm>
          <a:prstGeom prst="rect">
            <a:avLst/>
          </a:prstGeom>
        </p:spPr>
        <p:txBody>
          <a:bodyPr/>
          <a:lstStyle/>
          <a:p>
            <a:endParaRPr/>
          </a:p>
        </p:txBody>
      </p:sp>
      <p:sp>
        <p:nvSpPr>
          <p:cNvPr id="244" name="Shape 244"/>
          <p:cNvSpPr>
            <a:spLocks noGrp="1"/>
          </p:cNvSpPr>
          <p:nvPr>
            <p:ph type="body" sz="quarter" idx="1"/>
          </p:nvPr>
        </p:nvSpPr>
        <p:spPr>
          <a:prstGeom prst="rect">
            <a:avLst/>
          </a:prstGeom>
        </p:spPr>
        <p:txBody>
          <a:bodyPr/>
          <a:lstStyle/>
          <a:p>
            <a:r>
              <a:rPr dirty="0"/>
              <a:t>Prayer:</a:t>
            </a:r>
            <a:r>
              <a:rPr b="0" dirty="0"/>
              <a:t> Let’s open our meeting in prayer.</a:t>
            </a:r>
          </a:p>
        </p:txBody>
      </p:sp>
    </p:spTree>
    <p:extLst>
      <p:ext uri="{BB962C8B-B14F-4D97-AF65-F5344CB8AC3E}">
        <p14:creationId xmlns:p14="http://schemas.microsoft.com/office/powerpoint/2010/main" val="10824476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 name="Shape 238"/>
          <p:cNvSpPr>
            <a:spLocks noGrp="1" noRot="1" noChangeAspect="1"/>
          </p:cNvSpPr>
          <p:nvPr>
            <p:ph type="sldImg"/>
          </p:nvPr>
        </p:nvSpPr>
        <p:spPr>
          <a:xfrm>
            <a:off x="685800" y="1143000"/>
            <a:ext cx="5486400" cy="3086100"/>
          </a:xfrm>
          <a:prstGeom prst="rect">
            <a:avLst/>
          </a:prstGeom>
        </p:spPr>
        <p:txBody>
          <a:bodyPr/>
          <a:lstStyle/>
          <a:p>
            <a:endParaRPr/>
          </a:p>
        </p:txBody>
      </p:sp>
      <p:sp>
        <p:nvSpPr>
          <p:cNvPr id="239" name="Shape 239"/>
          <p:cNvSpPr>
            <a:spLocks noGrp="1"/>
          </p:cNvSpPr>
          <p:nvPr>
            <p:ph type="body" sz="quarter" idx="1"/>
          </p:nvPr>
        </p:nvSpPr>
        <p:spPr>
          <a:prstGeom prst="rect">
            <a:avLst/>
          </a:prstGeom>
        </p:spPr>
        <p:txBody>
          <a:bodyPr/>
          <a:lstStyle>
            <a:lvl1pPr>
              <a:defRPr b="0"/>
            </a:lvl1pPr>
          </a:lstStyle>
          <a:p>
            <a:r>
              <a:rPr lang="en-US" dirty="0" smtClean="0"/>
              <a:t>Please listen up for the following announcements!</a:t>
            </a:r>
            <a:endParaRPr dirty="0"/>
          </a:p>
        </p:txBody>
      </p:sp>
    </p:spTree>
    <p:extLst>
      <p:ext uri="{BB962C8B-B14F-4D97-AF65-F5344CB8AC3E}">
        <p14:creationId xmlns:p14="http://schemas.microsoft.com/office/powerpoint/2010/main" val="18617961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Announcements: Follow us on Instagram! @</a:t>
            </a:r>
            <a:r>
              <a:rPr lang="en-US" dirty="0" err="1" smtClean="0"/>
              <a:t>EncounterYouth_Rosebank</a:t>
            </a:r>
            <a:endParaRPr lang="en-US" dirty="0" smtClean="0"/>
          </a:p>
          <a:p>
            <a:pPr marL="0" lvl="0" indent="0">
              <a:spcBef>
                <a:spcPts val="0"/>
              </a:spcBef>
              <a:spcAft>
                <a:spcPts val="0"/>
              </a:spcAft>
              <a:buNone/>
            </a:pPr>
            <a:endParaRPr dirty="0"/>
          </a:p>
        </p:txBody>
      </p:sp>
      <p:sp>
        <p:nvSpPr>
          <p:cNvPr id="209" name="Shape 20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386273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Shape 143"/>
          <p:cNvSpPr txBox="1">
            <a:spLocks noGrp="1"/>
          </p:cNvSpPr>
          <p:nvPr>
            <p:ph type="body" idx="1"/>
          </p:nvPr>
        </p:nvSpPr>
        <p:spPr>
          <a:xfrm>
            <a:off x="685800" y="4343400"/>
            <a:ext cx="5486399" cy="4114800"/>
          </a:xfrm>
          <a:prstGeom prst="rect">
            <a:avLst/>
          </a:prstGeom>
        </p:spPr>
        <p:txBody>
          <a:bodyPr wrap="square" lIns="91425" tIns="91425" rIns="91425" bIns="91425" anchor="t" anchorCtr="0">
            <a:noAutofit/>
          </a:bodyPr>
          <a:lstStyle/>
          <a:p>
            <a:pPr lvl="0">
              <a:spcBef>
                <a:spcPts val="0"/>
              </a:spcBef>
              <a:buNone/>
            </a:pPr>
            <a:r>
              <a:rPr lang="en-US" dirty="0" smtClean="0"/>
              <a:t>Announcements: Join our Friday</a:t>
            </a:r>
            <a:r>
              <a:rPr lang="en-US" baseline="0" dirty="0" smtClean="0"/>
              <a:t> Night WhatsApp group!</a:t>
            </a:r>
            <a:endParaRPr dirty="0"/>
          </a:p>
        </p:txBody>
      </p:sp>
      <p:sp>
        <p:nvSpPr>
          <p:cNvPr id="144" name="Shape 14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643082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Shape 143"/>
          <p:cNvSpPr txBox="1">
            <a:spLocks noGrp="1"/>
          </p:cNvSpPr>
          <p:nvPr>
            <p:ph type="body" idx="1"/>
          </p:nvPr>
        </p:nvSpPr>
        <p:spPr>
          <a:xfrm>
            <a:off x="685800" y="4343400"/>
            <a:ext cx="5486399" cy="4114800"/>
          </a:xfrm>
          <a:prstGeom prst="rect">
            <a:avLst/>
          </a:prstGeom>
        </p:spPr>
        <p:txBody>
          <a:bodyPr wrap="square" lIns="91425" tIns="91425" rIns="91425" bIns="91425" anchor="t" anchorCtr="0">
            <a:noAutofit/>
          </a:bodyPr>
          <a:lstStyle/>
          <a:p>
            <a:pPr lvl="0">
              <a:spcBef>
                <a:spcPts val="0"/>
              </a:spcBef>
              <a:buNone/>
            </a:pPr>
            <a:r>
              <a:rPr lang="en-US" dirty="0" smtClean="0"/>
              <a:t>Announcements: Join us this</a:t>
            </a:r>
            <a:r>
              <a:rPr lang="en-US" baseline="0" dirty="0" smtClean="0"/>
              <a:t> Sunday as we learn more about being a disciple. </a:t>
            </a:r>
            <a:endParaRPr dirty="0"/>
          </a:p>
        </p:txBody>
      </p:sp>
      <p:sp>
        <p:nvSpPr>
          <p:cNvPr id="144" name="Shape 14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333785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Shape 105"/>
          <p:cNvSpPr txBox="1">
            <a:spLocks noGrp="1"/>
          </p:cNvSpPr>
          <p:nvPr>
            <p:ph type="sldNum" idx="12"/>
          </p:nvPr>
        </p:nvSpPr>
        <p:spPr>
          <a:xfrm>
            <a:off x="3884613" y="8685213"/>
            <a:ext cx="2971800" cy="457200"/>
          </a:xfrm>
          <a:prstGeom prst="rect">
            <a:avLst/>
          </a:prstGeom>
          <a:noFill/>
          <a:ln>
            <a:noFill/>
          </a:ln>
        </p:spPr>
        <p:txBody>
          <a:bodyPr wrap="square"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9</a:t>
            </a:fld>
            <a:endParaRPr lang="en-US" sz="1200" b="0" i="0" u="none" strike="noStrike" cap="none">
              <a:solidFill>
                <a:schemeClr val="dk1"/>
              </a:solidFill>
              <a:latin typeface="Calibri"/>
              <a:ea typeface="Calibri"/>
              <a:cs typeface="Calibri"/>
              <a:sym typeface="Calibri"/>
            </a:endParaRPr>
          </a:p>
        </p:txBody>
      </p:sp>
      <p:sp>
        <p:nvSpPr>
          <p:cNvPr id="106" name="Shape 106"/>
          <p:cNvSpPr>
            <a:spLocks noGrp="1" noRot="1" noChangeAspect="1"/>
          </p:cNvSpPr>
          <p:nvPr>
            <p:ph type="sldImg" idx="2"/>
          </p:nvPr>
        </p:nvSpPr>
        <p:spPr>
          <a:xfrm>
            <a:off x="382588" y="695325"/>
            <a:ext cx="6091237" cy="3427413"/>
          </a:xfrm>
          <a:custGeom>
            <a:avLst/>
            <a:gdLst/>
            <a:ahLst/>
            <a:cxnLst/>
            <a:rect l="0" t="0" r="0" b="0"/>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00"/>
            <a:headEnd type="none" w="med" len="med"/>
            <a:tailEnd type="none" w="med" len="med"/>
          </a:ln>
        </p:spPr>
      </p:sp>
      <p:sp>
        <p:nvSpPr>
          <p:cNvPr id="107" name="Shape 107"/>
          <p:cNvSpPr txBox="1">
            <a:spLocks noGrp="1"/>
          </p:cNvSpPr>
          <p:nvPr>
            <p:ph type="body" idx="1"/>
          </p:nvPr>
        </p:nvSpPr>
        <p:spPr>
          <a:xfrm>
            <a:off x="685800" y="4343400"/>
            <a:ext cx="5486400" cy="4114800"/>
          </a:xfrm>
          <a:prstGeom prst="rect">
            <a:avLst/>
          </a:prstGeom>
          <a:noFill/>
          <a:ln>
            <a:noFill/>
          </a:ln>
        </p:spPr>
        <p:txBody>
          <a:bodyPr wrap="square" lIns="91425" tIns="45700" rIns="91425" bIns="45700" anchor="ctr" anchorCtr="0">
            <a:noAutofit/>
          </a:bodyPr>
          <a:lstStyle/>
          <a:p>
            <a:pPr lvl="0">
              <a:spcBef>
                <a:spcPts val="0"/>
              </a:spcBef>
              <a:buNone/>
            </a:pPr>
            <a:r>
              <a:rPr lang="en-US" dirty="0" smtClean="0"/>
              <a:t>Announcements: Join</a:t>
            </a:r>
            <a:r>
              <a:rPr lang="en-US" baseline="0" dirty="0" smtClean="0"/>
              <a:t> us next Friday for our Basketball Night!</a:t>
            </a:r>
            <a:endParaRPr lang="en-US" dirty="0"/>
          </a:p>
        </p:txBody>
      </p:sp>
    </p:spTree>
    <p:extLst>
      <p:ext uri="{BB962C8B-B14F-4D97-AF65-F5344CB8AC3E}">
        <p14:creationId xmlns:p14="http://schemas.microsoft.com/office/powerpoint/2010/main" val="9327834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3161EDDE-C75A-0242-9673-A36612BE3D89}" type="datetimeFigureOut">
              <a:rPr lang="en-US" smtClean="0"/>
              <a:t>18/03/16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BC947D-AFC9-F94F-93AD-077B49FC1760}"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161EDDE-C75A-0242-9673-A36612BE3D89}" type="datetimeFigureOut">
              <a:rPr lang="en-US" smtClean="0"/>
              <a:t>18/03/16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BC947D-AFC9-F94F-93AD-077B49FC1760}"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161EDDE-C75A-0242-9673-A36612BE3D89}" type="datetimeFigureOut">
              <a:rPr lang="en-US" smtClean="0"/>
              <a:t>18/03/16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BC947D-AFC9-F94F-93AD-077B49FC1760}"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Shape 15"/>
        <p:cNvGrpSpPr/>
        <p:nvPr/>
      </p:nvGrpSpPr>
      <p:grpSpPr>
        <a:xfrm>
          <a:off x="0" y="0"/>
          <a:ext cx="0" cy="0"/>
          <a:chOff x="0" y="0"/>
          <a:chExt cx="0" cy="0"/>
        </a:xfrm>
      </p:grpSpPr>
      <p:sp>
        <p:nvSpPr>
          <p:cNvPr id="16" name="Shape 16"/>
          <p:cNvSpPr txBox="1">
            <a:spLocks noGrp="1"/>
          </p:cNvSpPr>
          <p:nvPr>
            <p:ph type="body" idx="1"/>
          </p:nvPr>
        </p:nvSpPr>
        <p:spPr>
          <a:xfrm>
            <a:off x="609600" y="274638"/>
            <a:ext cx="10972800" cy="5851525"/>
          </a:xfrm>
          <a:prstGeom prst="rect">
            <a:avLst/>
          </a:prstGeom>
          <a:noFill/>
          <a:ln>
            <a:noFill/>
          </a:ln>
        </p:spPr>
        <p:txBody>
          <a:bodyPr wrap="square" lIns="91425" tIns="91425" rIns="91425" bIns="91425" anchor="t" anchorCtr="0"/>
          <a:lstStyle>
            <a:lvl1pPr marL="342900" marR="0" lvl="0" indent="-139700" algn="l" rtl="0">
              <a:spcBef>
                <a:spcPts val="640"/>
              </a:spcBef>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7" name="Shape 17"/>
          <p:cNvSpPr txBox="1">
            <a:spLocks noGrp="1"/>
          </p:cNvSpPr>
          <p:nvPr>
            <p:ph type="dt" idx="10"/>
          </p:nvPr>
        </p:nvSpPr>
        <p:spPr>
          <a:xfrm>
            <a:off x="609601" y="6356351"/>
            <a:ext cx="2844799" cy="365125"/>
          </a:xfrm>
          <a:prstGeom prst="rect">
            <a:avLst/>
          </a:prstGeom>
          <a:noFill/>
          <a:ln>
            <a:noFill/>
          </a:ln>
        </p:spPr>
        <p:txBody>
          <a:bodyPr wrap="square"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8" name="Shape 18"/>
          <p:cNvSpPr txBox="1">
            <a:spLocks noGrp="1"/>
          </p:cNvSpPr>
          <p:nvPr>
            <p:ph type="ftr" idx="11"/>
          </p:nvPr>
        </p:nvSpPr>
        <p:spPr>
          <a:xfrm>
            <a:off x="4165600" y="6356351"/>
            <a:ext cx="3860800" cy="365125"/>
          </a:xfrm>
          <a:prstGeom prst="rect">
            <a:avLst/>
          </a:prstGeom>
          <a:noFill/>
          <a:ln>
            <a:noFill/>
          </a:ln>
        </p:spPr>
        <p:txBody>
          <a:bodyPr wrap="square"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9" name="Shape 19"/>
          <p:cNvSpPr txBox="1">
            <a:spLocks noGrp="1"/>
          </p:cNvSpPr>
          <p:nvPr>
            <p:ph type="sldNum" idx="12"/>
          </p:nvPr>
        </p:nvSpPr>
        <p:spPr>
          <a:xfrm>
            <a:off x="8737601" y="6356351"/>
            <a:ext cx="2844799" cy="365125"/>
          </a:xfrm>
          <a:prstGeom prst="rect">
            <a:avLst/>
          </a:prstGeom>
          <a:noFill/>
          <a:ln>
            <a:noFill/>
          </a:ln>
        </p:spPr>
        <p:txBody>
          <a:bodyPr wrap="square" lIns="91425" tIns="45700" rIns="91425" bIns="45700" anchor="ctr" anchorCtr="0">
            <a:noAutofit/>
          </a:bodyPr>
          <a:lstStyle/>
          <a:p>
            <a:pPr>
              <a:buSzPct val="25000"/>
            </a:pPr>
            <a:fld id="{00000000-1234-1234-1234-123412341234}" type="slidenum">
              <a:rPr lang="en-US" smtClean="0">
                <a:solidFill>
                  <a:srgbClr val="888888"/>
                </a:solidFill>
                <a:ea typeface="Calibri"/>
                <a:cs typeface="Calibri"/>
                <a:sym typeface="Calibri"/>
              </a:rPr>
              <a:pPr>
                <a:buSzPct val="25000"/>
              </a:pPr>
              <a:t>‹#›</a:t>
            </a:fld>
            <a:endParaRPr lang="en-US">
              <a:solidFill>
                <a:srgbClr val="888888"/>
              </a:solidFill>
              <a:ea typeface="Calibri"/>
              <a:cs typeface="Calibri"/>
              <a:sym typeface="Calibri"/>
            </a:endParaRPr>
          </a:p>
        </p:txBody>
      </p:sp>
    </p:spTree>
    <p:extLst>
      <p:ext uri="{BB962C8B-B14F-4D97-AF65-F5344CB8AC3E}">
        <p14:creationId xmlns:p14="http://schemas.microsoft.com/office/powerpoint/2010/main" val="20278149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161EDDE-C75A-0242-9673-A36612BE3D89}" type="datetimeFigureOut">
              <a:rPr lang="en-US" smtClean="0"/>
              <a:t>18/03/16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BC947D-AFC9-F94F-93AD-077B49FC1760}"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161EDDE-C75A-0242-9673-A36612BE3D89}" type="datetimeFigureOut">
              <a:rPr lang="en-US" smtClean="0"/>
              <a:t>18/03/16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BC947D-AFC9-F94F-93AD-077B49FC1760}"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161EDDE-C75A-0242-9673-A36612BE3D89}" type="datetimeFigureOut">
              <a:rPr lang="en-US" smtClean="0"/>
              <a:t>18/03/16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FBC947D-AFC9-F94F-93AD-077B49FC1760}"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161EDDE-C75A-0242-9673-A36612BE3D89}" type="datetimeFigureOut">
              <a:rPr lang="en-US" smtClean="0"/>
              <a:t>18/03/16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FBC947D-AFC9-F94F-93AD-077B49FC1760}"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3161EDDE-C75A-0242-9673-A36612BE3D89}" type="datetimeFigureOut">
              <a:rPr lang="en-US" smtClean="0"/>
              <a:t>18/03/16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FBC947D-AFC9-F94F-93AD-077B49FC1760}"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161EDDE-C75A-0242-9673-A36612BE3D89}" type="datetimeFigureOut">
              <a:rPr lang="en-US" smtClean="0"/>
              <a:t>18/03/16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FBC947D-AFC9-F94F-93AD-077B49FC1760}"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161EDDE-C75A-0242-9673-A36612BE3D89}" type="datetimeFigureOut">
              <a:rPr lang="en-US" smtClean="0"/>
              <a:t>18/03/16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FBC947D-AFC9-F94F-93AD-077B49FC1760}"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161EDDE-C75A-0242-9673-A36612BE3D89}" type="datetimeFigureOut">
              <a:rPr lang="en-US" smtClean="0"/>
              <a:t>18/03/16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FBC947D-AFC9-F94F-93AD-077B49FC1760}"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61EDDE-C75A-0242-9673-A36612BE3D89}" type="datetimeFigureOut">
              <a:rPr lang="en-US" smtClean="0"/>
              <a:t>18/03/16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FBC947D-AFC9-F94F-93AD-077B49FC1760}" type="slidenum">
              <a:rPr lang="en-US" smtClean="0"/>
              <a:t>‹#›</a:t>
            </a:fld>
            <a:endParaRPr lang="en-US"/>
          </a:p>
        </p:txBody>
      </p:sp>
    </p:spTree>
    <p:extLst>
      <p:ext uri="{BB962C8B-B14F-4D97-AF65-F5344CB8AC3E}">
        <p14:creationId xmlns:p14="http://schemas.microsoft.com/office/powerpoint/2010/main" val="1859859124"/>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 Id="rId3"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 Id="rId3" Type="http://schemas.openxmlformats.org/officeDocument/2006/relationships/image" Target="../media/image10.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11.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12.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13.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14.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15.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16.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17.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18.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 Id="rId3" Type="http://schemas.openxmlformats.org/officeDocument/2006/relationships/image" Target="../media/image2.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19.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20.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2.xml"/><Relationship Id="rId3" Type="http://schemas.openxmlformats.org/officeDocument/2006/relationships/image" Target="../media/image7.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3.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4.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5.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xml"/><Relationship Id="rId3" Type="http://schemas.openxmlformats.org/officeDocument/2006/relationships/image" Target="../media/image6.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7.xml"/><Relationship Id="rId3" Type="http://schemas.openxmlformats.org/officeDocument/2006/relationships/image" Target="../media/image7.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8.xml"/><Relationship Id="rId3" Type="http://schemas.openxmlformats.org/officeDocument/2006/relationships/image" Target="../media/image8.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 Id="rId3"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pic>
        <p:nvPicPr>
          <p:cNvPr id="3" name="Picture 2" descr="_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89149" cy="6858000"/>
          </a:xfrm>
          <a:prstGeom prst="rect">
            <a:avLst/>
          </a:prstGeom>
        </p:spPr>
      </p:pic>
    </p:spTree>
    <p:extLst>
      <p:ext uri="{BB962C8B-B14F-4D97-AF65-F5344CB8AC3E}">
        <p14:creationId xmlns:p14="http://schemas.microsoft.com/office/powerpoint/2010/main" val="881948177"/>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pic>
        <p:nvPicPr>
          <p:cNvPr id="2" name="Picture 1" descr="_10.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89149" cy="6858000"/>
          </a:xfrm>
          <a:prstGeom prst="rect">
            <a:avLst/>
          </a:prstGeom>
        </p:spPr>
      </p:pic>
    </p:spTree>
    <p:extLst>
      <p:ext uri="{BB962C8B-B14F-4D97-AF65-F5344CB8AC3E}">
        <p14:creationId xmlns:p14="http://schemas.microsoft.com/office/powerpoint/2010/main" val="2101465778"/>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83135565"/>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683957480"/>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1306283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745424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974930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3991254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0259211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7715156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5287698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pic>
        <p:nvPicPr>
          <p:cNvPr id="2" name="Picture 1" descr="_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89149" cy="6858000"/>
          </a:xfrm>
          <a:prstGeom prst="rect">
            <a:avLst/>
          </a:prstGeom>
        </p:spPr>
      </p:pic>
    </p:spTree>
    <p:extLst>
      <p:ext uri="{BB962C8B-B14F-4D97-AF65-F5344CB8AC3E}">
        <p14:creationId xmlns:p14="http://schemas.microsoft.com/office/powerpoint/2010/main" val="516890991"/>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0851016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5803761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808908308"/>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135629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1362234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1586300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Shape 210"/>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746185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361085269"/>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pic>
        <p:nvPicPr>
          <p:cNvPr id="2" name="Picture 1" descr="_8.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89149" cy="6858000"/>
          </a:xfrm>
          <a:prstGeom prst="rect">
            <a:avLst/>
          </a:prstGeom>
        </p:spPr>
      </p:pic>
    </p:spTree>
    <p:extLst>
      <p:ext uri="{BB962C8B-B14F-4D97-AF65-F5344CB8AC3E}">
        <p14:creationId xmlns:p14="http://schemas.microsoft.com/office/powerpoint/2010/main" val="810684217"/>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pic>
        <p:nvPicPr>
          <p:cNvPr id="3" name="Picture 2" descr="_9.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89149" cy="6858000"/>
          </a:xfrm>
          <a:prstGeom prst="rect">
            <a:avLst/>
          </a:prstGeom>
        </p:spPr>
      </p:pic>
    </p:spTree>
    <p:extLst>
      <p:ext uri="{BB962C8B-B14F-4D97-AF65-F5344CB8AC3E}">
        <p14:creationId xmlns:p14="http://schemas.microsoft.com/office/powerpoint/2010/main" val="1385244422"/>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3180</TotalTime>
  <Words>566</Words>
  <Application>Microsoft Macintosh PowerPoint</Application>
  <PresentationFormat>Custom</PresentationFormat>
  <Paragraphs>44</Paragraphs>
  <Slides>22</Slides>
  <Notes>22</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Asher Pardey </dc:creator>
  <cp:lastModifiedBy>Mark Tittley</cp:lastModifiedBy>
  <cp:revision>216</cp:revision>
  <dcterms:created xsi:type="dcterms:W3CDTF">2017-09-08T07:22:21Z</dcterms:created>
  <dcterms:modified xsi:type="dcterms:W3CDTF">2018-03-16T05:33:34Z</dcterms:modified>
</cp:coreProperties>
</file>