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273" r:id="rId20"/>
    <p:sldId id="274" r:id="rId21"/>
    <p:sldId id="279" r:id="rId22"/>
    <p:sldId id="275" r:id="rId23"/>
    <p:sldId id="276" r:id="rId24"/>
    <p:sldId id="288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9" r:id="rId34"/>
    <p:sldId id="290" r:id="rId35"/>
    <p:sldId id="292" r:id="rId36"/>
    <p:sldId id="293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3" autoAdjust="0"/>
    <p:restoredTop sz="94695"/>
  </p:normalViewPr>
  <p:slideViewPr>
    <p:cSldViewPr snapToGrid="0" snapToObjects="1">
      <p:cViewPr>
        <p:scale>
          <a:sx n="76" d="100"/>
          <a:sy n="76" d="100"/>
        </p:scale>
        <p:origin x="-1472" y="-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34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86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59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2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1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0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9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6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3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2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7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8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9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2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3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1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5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0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1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7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2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475893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585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914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292744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Macintosh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26</cp:revision>
  <dcterms:modified xsi:type="dcterms:W3CDTF">2018-02-24T07:40:41Z</dcterms:modified>
</cp:coreProperties>
</file>