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2"/>
  </p:notesMasterIdLst>
  <p:sldIdLst>
    <p:sldId id="333" r:id="rId2"/>
    <p:sldId id="390" r:id="rId3"/>
    <p:sldId id="258" r:id="rId4"/>
    <p:sldId id="259" r:id="rId5"/>
    <p:sldId id="276" r:id="rId6"/>
    <p:sldId id="412" r:id="rId7"/>
    <p:sldId id="335" r:id="rId8"/>
    <p:sldId id="336" r:id="rId9"/>
    <p:sldId id="341" r:id="rId10"/>
    <p:sldId id="413" r:id="rId11"/>
    <p:sldId id="345" r:id="rId12"/>
    <p:sldId id="423" r:id="rId13"/>
    <p:sldId id="421" r:id="rId14"/>
    <p:sldId id="422" r:id="rId15"/>
    <p:sldId id="409" r:id="rId16"/>
    <p:sldId id="424" r:id="rId17"/>
    <p:sldId id="403" r:id="rId18"/>
    <p:sldId id="282" r:id="rId19"/>
    <p:sldId id="414" r:id="rId20"/>
    <p:sldId id="42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333"/>
            <p14:sldId id="390"/>
            <p14:sldId id="258"/>
            <p14:sldId id="259"/>
            <p14:sldId id="276"/>
            <p14:sldId id="412"/>
            <p14:sldId id="335"/>
            <p14:sldId id="336"/>
            <p14:sldId id="341"/>
            <p14:sldId id="413"/>
            <p14:sldId id="345"/>
            <p14:sldId id="423"/>
            <p14:sldId id="421"/>
            <p14:sldId id="422"/>
            <p14:sldId id="409"/>
            <p14:sldId id="424"/>
            <p14:sldId id="403"/>
            <p14:sldId id="282"/>
            <p14:sldId id="414"/>
            <p14:sldId id="42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E5E7EB"/>
    <a:srgbClr val="A0A1A5"/>
    <a:srgbClr val="C0D2DD"/>
    <a:srgbClr val="030500"/>
    <a:srgbClr val="83DFD0"/>
    <a:srgbClr val="222221"/>
    <a:srgbClr val="F1F2F4"/>
    <a:srgbClr val="9D345F"/>
    <a:srgbClr val="822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/>
    <p:restoredTop sz="80225"/>
  </p:normalViewPr>
  <p:slideViewPr>
    <p:cSldViewPr snapToGrid="0" snapToObjects="1">
      <p:cViewPr varScale="1">
        <p:scale>
          <a:sx n="26" d="100"/>
          <a:sy n="26" d="100"/>
        </p:scale>
        <p:origin x="-17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s://www.youtube.com/watch?v=65qyPfZe9Eg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s://www.youtube.com/watch?v=65qyPfZe9Eg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s://www.youtube.com/watch?v=ZCPyH52JCRw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Sporty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Friday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879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Tonight</a:t>
            </a:r>
            <a:r>
              <a:rPr lang="en-US" baseline="0" dirty="0" smtClean="0"/>
              <a:t> is Basketball Night!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72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Clip: Trailer of the film Thunderstruck. Find the trailer 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dirty="0" smtClean="0">
                <a:effectLst/>
                <a:hlinkClick r:id="rId3"/>
              </a:rPr>
              <a:t>https://www.youtube.com/watch?v=65qyPfZe9Eg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Clip: Trailer of the film Thunderstruck. Find the trailer 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dirty="0" smtClean="0">
                <a:effectLst/>
                <a:hlinkClick r:id="rId3"/>
              </a:rPr>
              <a:t>https://www.youtube.com/watch?v=65qyPfZe9Eg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EA155-D7D1-CE47-84CA-19517ADA72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82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now time for our Basketball tournament</a:t>
            </a:r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0616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+mj-lt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Basketball Tournament Instructions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- Listen Carefully! (1)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Divide into teams &amp; choose a team name. (2)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TWO teams will play against each other.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(3)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A player from each team must stand on the chair and make a hoop with their arms.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(4)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If the ball goes through the hoop it</a:t>
            </a:r>
            <a:r>
              <a:rPr lang="mr-IN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’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s a point.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(5)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The first team to 5 points wins the round.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(6)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A final match will be played with the 2 best teams. (7)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Prizes will be awarded to the ultimate champions!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571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winners are</a:t>
            </a:r>
            <a:r>
              <a:rPr lang="mr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6898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Stephen Curry. This will be played before small groups. Find this video on YouTube at:</a:t>
            </a:r>
            <a:r>
              <a:rPr lang="en-US" dirty="0" smtClean="0">
                <a:effectLst/>
              </a:rPr>
              <a:t> </a:t>
            </a:r>
            <a:r>
              <a:rPr lang="en-US" dirty="0" smtClean="0">
                <a:effectLst/>
                <a:hlinkClick r:id="rId3"/>
              </a:rPr>
              <a:t>https://www.youtube.com/watch?v=ZCPyH52JCRw</a:t>
            </a:r>
            <a:endParaRPr lang="en-US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9751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effectLst/>
              </a:rPr>
              <a:t>Small Group Time: (1) What did you enjoy most about tonight?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/>
              <a:t>(2) What talents and gifts has God given you?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 good and perfect gift is from above, coming down from the Father of the heavenly lights, who does not change like shifting shadows. (James 1:17)</a:t>
            </a:r>
            <a:r>
              <a:rPr lang="en-US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How can you use th</a:t>
            </a:r>
            <a:r>
              <a:rPr lang="en-US" dirty="0" smtClean="0"/>
              <a:t>ese talents to glorify God? (4) Pray that everyone in your group will use their talents to bring glory to God.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sz="1200" dirty="0" smtClean="0">
              <a:ln w="0"/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ZA" sz="1200" baseline="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5178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Refreshments: </a:t>
            </a:r>
            <a:r>
              <a:rPr b="0" dirty="0"/>
              <a:t>It is time for refreshments</a:t>
            </a:r>
            <a:r>
              <a:rPr b="0" dirty="0" smtClean="0"/>
              <a:t>.</a:t>
            </a:r>
            <a:r>
              <a:rPr lang="en-US" b="0" dirty="0" smtClean="0"/>
              <a:t>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304845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dirty="0" smtClean="0"/>
              <a:t>Don’t forget to join our WhatsApp group for regular updates!</a:t>
            </a: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4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Tonight</a:t>
            </a:r>
            <a:r>
              <a:rPr lang="en-US" baseline="0" dirty="0" smtClean="0"/>
              <a:t> is Basketball Night!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33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dirty="0" smtClean="0"/>
              <a:t>Find us </a:t>
            </a:r>
            <a:r>
              <a:rPr lang="en-US" smtClean="0"/>
              <a:t>on </a:t>
            </a:r>
            <a:r>
              <a:rPr lang="en-US" dirty="0" err="1" smtClean="0"/>
              <a:t>I</a:t>
            </a:r>
            <a:r>
              <a:rPr lang="en-US" smtClean="0"/>
              <a:t>nstagram</a:t>
            </a:r>
            <a:r>
              <a:rPr lang="en-US" dirty="0" smtClean="0"/>
              <a:t>!!</a:t>
            </a: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634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Please listen up for the following announcements!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796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862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308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us this</a:t>
            </a:r>
            <a:r>
              <a:rPr lang="en-US" baseline="0" dirty="0" smtClean="0"/>
              <a:t> Sunday as we learn more about how a disciple is mission minded. 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3378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</a:t>
            </a:r>
            <a:r>
              <a:rPr lang="en-US" baseline="0" dirty="0" smtClean="0"/>
              <a:t> us next Friday for our Tennis Night!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8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18/03/16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48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6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35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5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2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0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9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8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85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8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4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3261</TotalTime>
  <Words>378</Words>
  <Application>Microsoft Macintosh PowerPoint</Application>
  <PresentationFormat>Custom</PresentationFormat>
  <Paragraphs>38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Mark Tittley</cp:lastModifiedBy>
  <cp:revision>221</cp:revision>
  <dcterms:created xsi:type="dcterms:W3CDTF">2017-09-08T07:22:21Z</dcterms:created>
  <dcterms:modified xsi:type="dcterms:W3CDTF">2018-03-16T05:52:50Z</dcterms:modified>
</cp:coreProperties>
</file>