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3" autoAdjust="0"/>
    <p:restoredTop sz="94695"/>
  </p:normalViewPr>
  <p:slideViewPr>
    <p:cSldViewPr snapToGrid="0" snapToObjects="1">
      <p:cViewPr>
        <p:scale>
          <a:sx n="50" d="100"/>
          <a:sy n="50" d="100"/>
        </p:scale>
        <p:origin x="-1984" y="-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0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924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10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Macintosh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33</cp:revision>
  <dcterms:modified xsi:type="dcterms:W3CDTF">2018-03-02T21:44:46Z</dcterms:modified>
</cp:coreProperties>
</file>