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2"/>
  </p:notesMasterIdLst>
  <p:sldIdLst>
    <p:sldId id="333" r:id="rId2"/>
    <p:sldId id="390" r:id="rId3"/>
    <p:sldId id="258" r:id="rId4"/>
    <p:sldId id="259" r:id="rId5"/>
    <p:sldId id="276" r:id="rId6"/>
    <p:sldId id="412" r:id="rId7"/>
    <p:sldId id="335" r:id="rId8"/>
    <p:sldId id="427" r:id="rId9"/>
    <p:sldId id="336" r:id="rId10"/>
    <p:sldId id="341" r:id="rId11"/>
    <p:sldId id="413" r:id="rId12"/>
    <p:sldId id="345" r:id="rId13"/>
    <p:sldId id="423" r:id="rId14"/>
    <p:sldId id="421" r:id="rId15"/>
    <p:sldId id="422" r:id="rId16"/>
    <p:sldId id="409" r:id="rId17"/>
    <p:sldId id="403" r:id="rId18"/>
    <p:sldId id="282" r:id="rId19"/>
    <p:sldId id="414" r:id="rId20"/>
    <p:sldId id="4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333"/>
            <p14:sldId id="390"/>
            <p14:sldId id="258"/>
            <p14:sldId id="259"/>
            <p14:sldId id="276"/>
            <p14:sldId id="412"/>
            <p14:sldId id="335"/>
            <p14:sldId id="427"/>
            <p14:sldId id="336"/>
            <p14:sldId id="341"/>
            <p14:sldId id="413"/>
            <p14:sldId id="345"/>
            <p14:sldId id="423"/>
            <p14:sldId id="421"/>
            <p14:sldId id="422"/>
            <p14:sldId id="409"/>
            <p14:sldId id="403"/>
            <p14:sldId id="282"/>
            <p14:sldId id="414"/>
            <p14:sldId id="42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5E7EB"/>
    <a:srgbClr val="A0A1A5"/>
    <a:srgbClr val="C0D2DD"/>
    <a:srgbClr val="030500"/>
    <a:srgbClr val="83DFD0"/>
    <a:srgbClr val="222221"/>
    <a:srgbClr val="F1F2F4"/>
    <a:srgbClr val="9D345F"/>
    <a:srgbClr val="82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80225"/>
  </p:normalViewPr>
  <p:slideViewPr>
    <p:cSldViewPr snapToGrid="0" snapToObjects="1">
      <p:cViewPr varScale="1">
        <p:scale>
          <a:sx n="53" d="100"/>
          <a:sy n="53" d="100"/>
        </p:scale>
        <p:origin x="-96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Sporty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Friday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87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</a:t>
            </a:r>
            <a:r>
              <a:rPr lang="en-US" baseline="0" dirty="0" smtClean="0"/>
              <a:t> us next Friday for our Football Night!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Tonight</a:t>
            </a:r>
            <a:r>
              <a:rPr lang="en-US" baseline="0" dirty="0" smtClean="0"/>
              <a:t> is Tennis Night!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7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Clip: Tennis Stereotypes.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Clip: Tennis Stereotypes. Find this video 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=gF8QGGHcYuw&amp;t=137s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2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now time for our Tennis tournament</a:t>
            </a:r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Tennis Tournament Instructions: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1) Break into eight teams and stand in one of the boxes.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2)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The table is your playing field. (3) The game will be played with your hand and a tennis ball.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4) You will play individually, but every team member must get a chance to play. (5) Each individual round is ‘Best of 3.’ (6) Winning teams from each table will play in a semi-final.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(7) Winners from the Semi-final will play in a final round on the Table Tennis Table!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+mj-lt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winners are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89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effectLst/>
              </a:rPr>
              <a:t>Small Group Time: (1) What was your favourite part of tonight?</a:t>
            </a:r>
            <a:r>
              <a:rPr lang="en-US" dirty="0" smtClean="0"/>
              <a:t>(2) In what way was it helpful to think about your tennis moves before you played?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Wise people think before they act; fools don’t—and even brag about their foolishness. 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Proverbs 13:16.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 you agree with this verse? Why or why not?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 Pray that this week you will think carefully before you act! </a:t>
            </a:r>
            <a:endParaRPr lang="en-US" dirty="0" smtClean="0"/>
          </a:p>
          <a:p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17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Refreshments: </a:t>
            </a:r>
            <a:r>
              <a:rPr b="0" dirty="0"/>
              <a:t>It is time for refreshments</a:t>
            </a:r>
            <a:r>
              <a:rPr b="0" dirty="0" smtClean="0"/>
              <a:t>.</a:t>
            </a:r>
            <a:r>
              <a:rPr lang="en-US" b="0" dirty="0" smtClean="0"/>
              <a:t>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304845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 smtClean="0"/>
              <a:t>Don’t forget to join our WhatsApp group for regular updates!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4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Tonight</a:t>
            </a:r>
            <a:r>
              <a:rPr lang="en-US" baseline="0" dirty="0" smtClean="0"/>
              <a:t> is Tennis Night!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33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 smtClean="0"/>
              <a:t>Find us on </a:t>
            </a:r>
            <a:r>
              <a:rPr lang="en-US" dirty="0" err="1" smtClean="0"/>
              <a:t>instagram</a:t>
            </a:r>
            <a:r>
              <a:rPr lang="en-US" dirty="0" smtClean="0"/>
              <a:t>!!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63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Please listen up for the following announcements!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9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6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30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forget about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Zoo Lake Youth Outing on Wednesday the 21</a:t>
            </a:r>
            <a:r>
              <a:rPr lang="en-US" sz="1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March from 9am to 12.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57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us this</a:t>
            </a:r>
            <a:r>
              <a:rPr lang="en-US" baseline="0" dirty="0" smtClean="0"/>
              <a:t> Sunday as we learn more about how a disciple is Leadership-Empowered. 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37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5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9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8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3356</TotalTime>
  <Words>227</Words>
  <Application>Microsoft Macintosh PowerPoint</Application>
  <PresentationFormat>Custom</PresentationFormat>
  <Paragraphs>35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229</cp:revision>
  <dcterms:created xsi:type="dcterms:W3CDTF">2017-09-08T07:22:21Z</dcterms:created>
  <dcterms:modified xsi:type="dcterms:W3CDTF">2018-03-16T05:42:42Z</dcterms:modified>
</cp:coreProperties>
</file>