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6"/>
  </p:notesMasterIdLst>
  <p:sldIdLst>
    <p:sldId id="436" r:id="rId2"/>
    <p:sldId id="437" r:id="rId3"/>
    <p:sldId id="438" r:id="rId4"/>
    <p:sldId id="439" r:id="rId5"/>
    <p:sldId id="440" r:id="rId6"/>
    <p:sldId id="412" r:id="rId7"/>
    <p:sldId id="335" r:id="rId8"/>
    <p:sldId id="427" r:id="rId9"/>
    <p:sldId id="336" r:id="rId10"/>
    <p:sldId id="341" r:id="rId11"/>
    <p:sldId id="413" r:id="rId12"/>
    <p:sldId id="345" r:id="rId13"/>
    <p:sldId id="423" r:id="rId14"/>
    <p:sldId id="421" r:id="rId15"/>
    <p:sldId id="422" r:id="rId16"/>
    <p:sldId id="428" r:id="rId17"/>
    <p:sldId id="429" r:id="rId18"/>
    <p:sldId id="433" r:id="rId19"/>
    <p:sldId id="431" r:id="rId20"/>
    <p:sldId id="435" r:id="rId21"/>
    <p:sldId id="409" r:id="rId22"/>
    <p:sldId id="403" r:id="rId23"/>
    <p:sldId id="282" r:id="rId24"/>
    <p:sldId id="4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36"/>
            <p14:sldId id="437"/>
            <p14:sldId id="438"/>
            <p14:sldId id="439"/>
            <p14:sldId id="440"/>
            <p14:sldId id="412"/>
            <p14:sldId id="335"/>
            <p14:sldId id="427"/>
            <p14:sldId id="336"/>
            <p14:sldId id="341"/>
            <p14:sldId id="413"/>
            <p14:sldId id="345"/>
            <p14:sldId id="423"/>
            <p14:sldId id="421"/>
            <p14:sldId id="422"/>
            <p14:sldId id="428"/>
            <p14:sldId id="429"/>
            <p14:sldId id="433"/>
            <p14:sldId id="431"/>
            <p14:sldId id="435"/>
            <p14:sldId id="409"/>
            <p14:sldId id="403"/>
            <p14:sldId id="282"/>
            <p14:sldId id="42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5E7EB"/>
    <a:srgbClr val="A0A1A5"/>
    <a:srgbClr val="C0D2DD"/>
    <a:srgbClr val="030500"/>
    <a:srgbClr val="83DFD0"/>
    <a:srgbClr val="222221"/>
    <a:srgbClr val="F1F2F4"/>
    <a:srgbClr val="9D345F"/>
    <a:srgbClr val="82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5"/>
    <p:restoredTop sz="80225"/>
  </p:normalViewPr>
  <p:slideViewPr>
    <p:cSldViewPr snapToGrid="0" snapToObjects="1">
      <p:cViewPr varScale="1">
        <p:scale>
          <a:sx n="57" d="100"/>
          <a:sy n="57" d="100"/>
        </p:scale>
        <p:origin x="-12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Sporty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Friday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Party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Football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Nike Advert. Find this video 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=b4XoQ5j5kAE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Nike Advert. Find this video 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=b4XoQ5j5kAE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now time for our Football event. Tonight you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 between two options: (1) Foo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tball Tournament or (2) Foot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 Skills.</a:t>
            </a:r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Football Tournament Instructions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  <a:sym typeface="Wingdings"/>
              </a:rPr>
              <a:t>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  <a:sym typeface="Wingdings"/>
              </a:rPr>
              <a:t> (1)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Anyone can participate.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(2)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The Tournament will take place downstairs in the Kids Venue.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(3)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The teams will be made up of 5 players a side.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(4)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Normal Soccer rules apply. (5)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The ultimate champions will win a prize!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Football Skills is taking place in the Youth Ro</a:t>
            </a:r>
            <a:r>
              <a:rPr lang="en-US" baseline="0" dirty="0" smtClean="0"/>
              <a:t>om and there are four stations to compete at: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19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Dribbling - The person has to dribble the soccer ball around chairs. This is timed, and the fastest person will win.</a:t>
            </a: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Penalties. - There will be 2 goals made out of chairs. The ball will be placed on a market spot. Every player has a minute to see how many goals they can get.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8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Foosball - The foosball table will be set up as a station. The player who wins the foosball game stays to play against the next person. The player who wins the most rounds will win.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Football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Juggling - at this station, players will have to try and kick the ball up in the air using one leg. The player that can tap it the most times wins.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739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winners are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898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effectLst/>
              </a:rPr>
              <a:t>Small Group Time: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What was your favourite part of tonight? (2) In soccer, why is it important to work as a team? (3) In our daily walk as Christians, why should we have other people in our lives? “The body is a unit, though it is made up of many parts; and though all its parts are many, they form one body. So it is with Christ,” (1 Corinthians 12:12). (4) Pray that you’ll find people who can support you in your walk with Jesus.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178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Find us on Instagram!!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6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 about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 Lake Youth Outing on Wednesday the 21</a:t>
            </a:r>
            <a:r>
              <a:rPr lang="en-US" sz="1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March from 9am to 12.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57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learn more about how a disciple is Church-Connected.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95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2_G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3427</TotalTime>
  <Words>473</Words>
  <Application>Microsoft Macintosh PowerPoint</Application>
  <PresentationFormat>Custom</PresentationFormat>
  <Paragraphs>40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246</cp:revision>
  <dcterms:created xsi:type="dcterms:W3CDTF">2017-09-08T07:22:21Z</dcterms:created>
  <dcterms:modified xsi:type="dcterms:W3CDTF">2018-03-17T17:50:56Z</dcterms:modified>
</cp:coreProperties>
</file>