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8" r:id="rId3"/>
    <p:sldId id="259" r:id="rId4"/>
    <p:sldId id="261" r:id="rId5"/>
    <p:sldId id="262" r:id="rId6"/>
    <p:sldId id="265" r:id="rId7"/>
    <p:sldId id="266" r:id="rId8"/>
    <p:sldId id="267" r:id="rId9"/>
    <p:sldId id="269" r:id="rId10"/>
    <p:sldId id="270" r:id="rId11"/>
    <p:sldId id="272" r:id="rId12"/>
    <p:sldId id="274" r:id="rId13"/>
    <p:sldId id="275" r:id="rId14"/>
    <p:sldId id="278" r:id="rId15"/>
    <p:sldId id="279" r:id="rId16"/>
    <p:sldId id="280" r:id="rId17"/>
    <p:sldId id="282" r:id="rId18"/>
    <p:sldId id="286" r:id="rId19"/>
    <p:sldId id="288" r:id="rId20"/>
    <p:sldId id="289" r:id="rId21"/>
    <p:sldId id="293" r:id="rId22"/>
    <p:sldId id="294" r:id="rId23"/>
    <p:sldId id="300" r:id="rId24"/>
    <p:sldId id="304" r:id="rId25"/>
    <p:sldId id="305" r:id="rId26"/>
    <p:sldId id="306" r:id="rId27"/>
    <p:sldId id="307" r:id="rId28"/>
    <p:sldId id="309" r:id="rId29"/>
    <p:sldId id="310" r:id="rId30"/>
    <p:sldId id="311" r:id="rId31"/>
    <p:sldId id="312" r:id="rId32"/>
    <p:sldId id="314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 autoAdjust="0"/>
    <p:restoredTop sz="94695"/>
  </p:normalViewPr>
  <p:slideViewPr>
    <p:cSldViewPr snapToGrid="0" snapToObjects="1">
      <p:cViewPr>
        <p:scale>
          <a:sx n="50" d="100"/>
          <a:sy n="50" d="100"/>
        </p:scale>
        <p:origin x="-2232" y="-7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34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7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7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7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7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8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87" y="0"/>
            <a:ext cx="7719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0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8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8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0"/>
            <a:ext cx="7719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4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3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042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800" y="0"/>
            <a:ext cx="932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5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4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10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5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5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6559"/>
            <a:ext cx="9143999" cy="56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5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" b="-625"/>
          <a:stretch/>
        </p:blipFill>
        <p:spPr>
          <a:xfrm>
            <a:off x="812800" y="1"/>
            <a:ext cx="765148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8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7" y="0"/>
            <a:ext cx="7719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6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Macintosh PowerPoint</Application>
  <PresentationFormat>On-screen Show (16:9)</PresentationFormat>
  <Paragraphs>0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Tittley</cp:lastModifiedBy>
  <cp:revision>57</cp:revision>
  <dcterms:modified xsi:type="dcterms:W3CDTF">2018-03-17T19:14:12Z</dcterms:modified>
</cp:coreProperties>
</file>