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32"/>
  </p:notesMasterIdLst>
  <p:sldIdLst>
    <p:sldId id="436" r:id="rId2"/>
    <p:sldId id="437" r:id="rId3"/>
    <p:sldId id="438" r:id="rId4"/>
    <p:sldId id="439" r:id="rId5"/>
    <p:sldId id="440" r:id="rId6"/>
    <p:sldId id="412" r:id="rId7"/>
    <p:sldId id="335" r:id="rId8"/>
    <p:sldId id="441" r:id="rId9"/>
    <p:sldId id="336" r:id="rId10"/>
    <p:sldId id="341" r:id="rId11"/>
    <p:sldId id="413" r:id="rId12"/>
    <p:sldId id="543" r:id="rId13"/>
    <p:sldId id="545" r:id="rId14"/>
    <p:sldId id="546" r:id="rId15"/>
    <p:sldId id="547" r:id="rId16"/>
    <p:sldId id="544" r:id="rId17"/>
    <p:sldId id="548" r:id="rId18"/>
    <p:sldId id="549" r:id="rId19"/>
    <p:sldId id="551" r:id="rId20"/>
    <p:sldId id="550" r:id="rId21"/>
    <p:sldId id="552" r:id="rId22"/>
    <p:sldId id="553" r:id="rId23"/>
    <p:sldId id="554" r:id="rId24"/>
    <p:sldId id="555" r:id="rId25"/>
    <p:sldId id="556" r:id="rId26"/>
    <p:sldId id="557" r:id="rId27"/>
    <p:sldId id="345" r:id="rId28"/>
    <p:sldId id="403" r:id="rId29"/>
    <p:sldId id="282" r:id="rId30"/>
    <p:sldId id="42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B8E0BA7-A8BE-454D-A936-72E4B6B2D4CA}">
          <p14:sldIdLst>
            <p14:sldId id="436"/>
            <p14:sldId id="437"/>
            <p14:sldId id="438"/>
            <p14:sldId id="439"/>
            <p14:sldId id="440"/>
            <p14:sldId id="412"/>
            <p14:sldId id="335"/>
            <p14:sldId id="441"/>
            <p14:sldId id="336"/>
            <p14:sldId id="341"/>
            <p14:sldId id="413"/>
            <p14:sldId id="543"/>
            <p14:sldId id="545"/>
            <p14:sldId id="546"/>
            <p14:sldId id="547"/>
            <p14:sldId id="544"/>
            <p14:sldId id="548"/>
            <p14:sldId id="549"/>
            <p14:sldId id="551"/>
            <p14:sldId id="550"/>
            <p14:sldId id="552"/>
            <p14:sldId id="553"/>
            <p14:sldId id="554"/>
            <p14:sldId id="555"/>
            <p14:sldId id="556"/>
            <p14:sldId id="557"/>
            <p14:sldId id="345"/>
            <p14:sldId id="403"/>
            <p14:sldId id="282"/>
            <p14:sldId id="426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  <a:srgbClr val="E5E7EB"/>
    <a:srgbClr val="A0A1A5"/>
    <a:srgbClr val="C0D2DD"/>
    <a:srgbClr val="030500"/>
    <a:srgbClr val="83DFD0"/>
    <a:srgbClr val="222221"/>
    <a:srgbClr val="F1F2F4"/>
    <a:srgbClr val="9D345F"/>
    <a:srgbClr val="822C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15"/>
    <p:restoredTop sz="80225"/>
  </p:normalViewPr>
  <p:slideViewPr>
    <p:cSldViewPr snapToGrid="0" snapToObjects="1">
      <p:cViewPr>
        <p:scale>
          <a:sx n="59" d="100"/>
          <a:sy n="59" d="100"/>
        </p:scale>
        <p:origin x="-1424" y="-384"/>
      </p:cViewPr>
      <p:guideLst>
        <p:guide orient="horz" pos="2160"/>
        <p:guide pos="34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E83DF-6FD9-1447-99E4-8780B4F5409C}" type="datetimeFigureOut">
              <a:rPr lang="en-US" smtClean="0"/>
              <a:t>18/03/23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E1484-83C6-BC4E-8FB9-75B82E1FA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83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95325"/>
            <a:ext cx="6091237" cy="34274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Welcome to Sporty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Friday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0879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95325"/>
            <a:ext cx="6091237" cy="34274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Join</a:t>
            </a:r>
            <a:r>
              <a:rPr lang="en-US" baseline="0" dirty="0" smtClean="0"/>
              <a:t> us next term when school starts again on Friday the 13</a:t>
            </a:r>
            <a:r>
              <a:rPr lang="en-US" baseline="30000" dirty="0" smtClean="0"/>
              <a:t>th</a:t>
            </a:r>
            <a:r>
              <a:rPr lang="en-US" baseline="0" dirty="0" smtClean="0"/>
              <a:t> April. We are taking a 2 week break. Next term we will be presenting the Youth Alpha series on 6 of the nights and we will end the term with our Matric Farewell.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783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95325"/>
            <a:ext cx="6091237" cy="34274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Tonight</a:t>
            </a:r>
            <a:r>
              <a:rPr lang="en-US" baseline="0" dirty="0" smtClean="0"/>
              <a:t> is Party Night!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272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l">
              <a:buFont typeface="Arial" charset="0"/>
              <a:buNone/>
            </a:pPr>
            <a:r>
              <a:rPr lang="en-US" b="1" dirty="0" smtClean="0"/>
              <a:t>Speed Relating: </a:t>
            </a:r>
            <a:r>
              <a:rPr lang="en-US" dirty="0" smtClean="0"/>
              <a:t>We are going to start with a round of speed relating.  Divide into two equal circles (one facing in and one facing out) each person must be facing a partner and get ready for the first question that you will each answer before the outside circle rotates to their right.</a:t>
            </a:r>
          </a:p>
        </p:txBody>
      </p:sp>
    </p:spTree>
    <p:extLst>
      <p:ext uri="{BB962C8B-B14F-4D97-AF65-F5344CB8AC3E}">
        <p14:creationId xmlns:p14="http://schemas.microsoft.com/office/powerpoint/2010/main" val="357571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sz="1200" dirty="0" smtClean="0">
                <a:solidFill>
                  <a:srgbClr val="FFFFFF"/>
                </a:solidFill>
                <a:latin typeface="Calibri" charset="0"/>
                <a:ea typeface="+mn-ea"/>
                <a:cs typeface="+mn-cs"/>
              </a:rPr>
              <a:t>What is your favourite movie?</a:t>
            </a:r>
            <a:endParaRPr lang="en-ZA" dirty="0">
              <a:latin typeface="Calibri" charset="0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64DDA379-552E-FB45-AA7F-CEFE20DCCC5A}" type="slidenum">
              <a:rPr lang="en-ZA" sz="1200">
                <a:solidFill>
                  <a:srgbClr val="000000"/>
                </a:solidFill>
                <a:latin typeface="Calibri" charset="0"/>
              </a:rPr>
              <a:pPr eaLnBrk="1" hangingPunct="1"/>
              <a:t>13</a:t>
            </a:fld>
            <a:endParaRPr lang="en-ZA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97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sz="1200" dirty="0" smtClean="0">
                <a:solidFill>
                  <a:srgbClr val="FFFFFF"/>
                </a:solidFill>
                <a:latin typeface="Calibri" charset="0"/>
                <a:ea typeface="+mn-ea"/>
                <a:cs typeface="+mn-cs"/>
              </a:rPr>
              <a:t>What car would you love to own?</a:t>
            </a:r>
            <a:endParaRPr lang="en-ZA" dirty="0">
              <a:latin typeface="Calibri" charset="0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64DDA379-552E-FB45-AA7F-CEFE20DCCC5A}" type="slidenum">
              <a:rPr lang="en-ZA" sz="1200">
                <a:solidFill>
                  <a:srgbClr val="000000"/>
                </a:solidFill>
                <a:latin typeface="Calibri" charset="0"/>
              </a:rPr>
              <a:pPr eaLnBrk="1" hangingPunct="1"/>
              <a:t>14</a:t>
            </a:fld>
            <a:endParaRPr lang="en-ZA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97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sz="1200" dirty="0" smtClean="0">
                <a:solidFill>
                  <a:srgbClr val="FFFFFF"/>
                </a:solidFill>
                <a:latin typeface="Calibri" charset="0"/>
                <a:ea typeface="+mn-ea"/>
                <a:cs typeface="+mn-cs"/>
              </a:rPr>
              <a:t>Why do you come to Youth?</a:t>
            </a:r>
            <a:endParaRPr lang="en-ZA" dirty="0">
              <a:latin typeface="Calibri" charset="0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64DDA379-552E-FB45-AA7F-CEFE20DCCC5A}" type="slidenum">
              <a:rPr lang="en-ZA" sz="1200">
                <a:solidFill>
                  <a:srgbClr val="000000"/>
                </a:solidFill>
                <a:latin typeface="Calibri" charset="0"/>
              </a:rPr>
              <a:pPr eaLnBrk="1" hangingPunct="1"/>
              <a:t>15</a:t>
            </a:fld>
            <a:endParaRPr lang="en-ZA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97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sz="1200" dirty="0" smtClean="0">
                <a:solidFill>
                  <a:srgbClr val="FFFFFF"/>
                </a:solidFill>
                <a:latin typeface="Calibri" charset="0"/>
                <a:ea typeface="+mn-ea"/>
                <a:cs typeface="+mn-cs"/>
              </a:rPr>
              <a:t>What is your nickname and how did you get it?</a:t>
            </a:r>
            <a:endParaRPr lang="en-ZA" dirty="0">
              <a:latin typeface="Calibri" charset="0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64DDA379-552E-FB45-AA7F-CEFE20DCCC5A}" type="slidenum">
              <a:rPr lang="en-ZA" sz="1200">
                <a:solidFill>
                  <a:srgbClr val="000000"/>
                </a:solidFill>
                <a:latin typeface="Calibri" charset="0"/>
              </a:rPr>
              <a:pPr eaLnBrk="1" hangingPunct="1"/>
              <a:t>16</a:t>
            </a:fld>
            <a:endParaRPr lang="en-ZA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97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sz="1200" dirty="0" smtClean="0">
                <a:solidFill>
                  <a:srgbClr val="FFFFFF"/>
                </a:solidFill>
                <a:latin typeface="Calibri" charset="0"/>
                <a:ea typeface="+mn-ea"/>
                <a:cs typeface="+mn-cs"/>
              </a:rPr>
              <a:t>What are you doing in the holidays?</a:t>
            </a:r>
            <a:endParaRPr lang="en-ZA" dirty="0">
              <a:latin typeface="Calibri" charset="0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64DDA379-552E-FB45-AA7F-CEFE20DCCC5A}" type="slidenum">
              <a:rPr lang="en-ZA" sz="1200">
                <a:solidFill>
                  <a:srgbClr val="000000"/>
                </a:solidFill>
                <a:latin typeface="Calibri" charset="0"/>
              </a:rPr>
              <a:pPr eaLnBrk="1" hangingPunct="1"/>
              <a:t>17</a:t>
            </a:fld>
            <a:endParaRPr lang="en-ZA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977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dirty="0" smtClean="0">
                <a:latin typeface="Calibri" charset="0"/>
              </a:rPr>
              <a:t>Who is your best friend</a:t>
            </a:r>
            <a:r>
              <a:rPr lang="en-ZA" baseline="0" dirty="0" smtClean="0">
                <a:latin typeface="Calibri" charset="0"/>
              </a:rPr>
              <a:t> and why?</a:t>
            </a:r>
            <a:endParaRPr lang="en-ZA" dirty="0">
              <a:latin typeface="Calibri" charset="0"/>
            </a:endParaRP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9D9C0C3A-60CE-334E-81B2-831C4A55EFCE}" type="slidenum">
              <a:rPr lang="en-ZA" sz="1200">
                <a:solidFill>
                  <a:srgbClr val="000000"/>
                </a:solidFill>
                <a:latin typeface="Calibri" charset="0"/>
              </a:rPr>
              <a:pPr eaLnBrk="1" hangingPunct="1"/>
              <a:t>18</a:t>
            </a:fld>
            <a:endParaRPr lang="en-ZA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8149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sz="1200" smtClean="0">
                <a:solidFill>
                  <a:schemeClr val="bg1"/>
                </a:solidFill>
                <a:latin typeface="Calibri" charset="0"/>
              </a:rPr>
              <a:t>What is your biggest fear?</a:t>
            </a:r>
            <a:endParaRPr lang="en-ZA" b="0" dirty="0">
              <a:latin typeface="Calibri" charset="0"/>
            </a:endParaRP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C7A3EA2B-2BAB-FE44-BA71-90404375CAAD}" type="slidenum">
              <a:rPr lang="en-ZA" sz="1200">
                <a:solidFill>
                  <a:srgbClr val="000000"/>
                </a:solidFill>
                <a:latin typeface="Calibri" charset="0"/>
              </a:rPr>
              <a:pPr eaLnBrk="1" hangingPunct="1"/>
              <a:t>19</a:t>
            </a:fld>
            <a:endParaRPr lang="en-ZA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424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95325"/>
            <a:ext cx="6091237" cy="34274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Tonight</a:t>
            </a:r>
            <a:r>
              <a:rPr lang="en-US" baseline="0" dirty="0" smtClean="0"/>
              <a:t> is Party Night!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5336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sz="1200" dirty="0" smtClean="0">
                <a:solidFill>
                  <a:schemeClr val="bg1"/>
                </a:solidFill>
                <a:latin typeface="Calibri" charset="0"/>
              </a:rPr>
              <a:t>What would you like to change about yourself?</a:t>
            </a:r>
            <a:endParaRPr lang="en-ZA" b="0" dirty="0">
              <a:latin typeface="Calibri" charset="0"/>
            </a:endParaRP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C7A3EA2B-2BAB-FE44-BA71-90404375CAAD}" type="slidenum">
              <a:rPr lang="en-ZA" sz="1200">
                <a:solidFill>
                  <a:srgbClr val="000000"/>
                </a:solidFill>
                <a:latin typeface="Calibri" charset="0"/>
              </a:rPr>
              <a:pPr eaLnBrk="1" hangingPunct="1"/>
              <a:t>20</a:t>
            </a:fld>
            <a:endParaRPr lang="en-ZA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4247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sz="1200" dirty="0" smtClean="0">
                <a:solidFill>
                  <a:schemeClr val="bg1"/>
                </a:solidFill>
                <a:latin typeface="Calibri" charset="0"/>
              </a:rPr>
              <a:t>What was your last argument about? With who?</a:t>
            </a: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C7A3EA2B-2BAB-FE44-BA71-90404375CAAD}" type="slidenum">
              <a:rPr lang="en-ZA" sz="1200">
                <a:solidFill>
                  <a:srgbClr val="000000"/>
                </a:solidFill>
                <a:latin typeface="Calibri" charset="0"/>
              </a:rPr>
              <a:pPr eaLnBrk="1" hangingPunct="1"/>
              <a:t>21</a:t>
            </a:fld>
            <a:endParaRPr lang="en-ZA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4247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sz="1200" dirty="0" smtClean="0">
                <a:solidFill>
                  <a:schemeClr val="bg1"/>
                </a:solidFill>
                <a:latin typeface="Calibri" charset="0"/>
              </a:rPr>
              <a:t>What are you looking for in a life partner?</a:t>
            </a: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C7A3EA2B-2BAB-FE44-BA71-90404375CAAD}" type="slidenum">
              <a:rPr lang="en-ZA" sz="1200">
                <a:solidFill>
                  <a:srgbClr val="000000"/>
                </a:solidFill>
                <a:latin typeface="Calibri" charset="0"/>
              </a:rPr>
              <a:pPr eaLnBrk="1" hangingPunct="1"/>
              <a:t>22</a:t>
            </a:fld>
            <a:endParaRPr lang="en-ZA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4247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dirty="0" smtClean="0">
                <a:latin typeface="Calibri" charset="0"/>
              </a:rPr>
              <a:t>What are you most</a:t>
            </a:r>
            <a:r>
              <a:rPr lang="en-ZA" baseline="0" dirty="0" smtClean="0">
                <a:latin typeface="Calibri" charset="0"/>
              </a:rPr>
              <a:t> passionate about in life?</a:t>
            </a:r>
            <a:endParaRPr lang="en-ZA" dirty="0">
              <a:latin typeface="Calibri" charset="0"/>
            </a:endParaRPr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7D7480D6-55C5-4544-B541-EAC952A5778D}" type="slidenum">
              <a:rPr lang="en-ZA" sz="1200">
                <a:solidFill>
                  <a:srgbClr val="000000"/>
                </a:solidFill>
                <a:latin typeface="Calibri" charset="0"/>
              </a:rPr>
              <a:pPr eaLnBrk="1" hangingPunct="1"/>
              <a:t>23</a:t>
            </a:fld>
            <a:endParaRPr lang="en-ZA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8186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dirty="0" smtClean="0">
                <a:latin typeface="Calibri" charset="0"/>
              </a:rPr>
              <a:t>What is the most valuable item you could lose in a fire?</a:t>
            </a:r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7D7480D6-55C5-4544-B541-EAC952A5778D}" type="slidenum">
              <a:rPr lang="en-ZA" sz="1200">
                <a:solidFill>
                  <a:srgbClr val="000000"/>
                </a:solidFill>
                <a:latin typeface="Calibri" charset="0"/>
              </a:rPr>
              <a:pPr eaLnBrk="1" hangingPunct="1"/>
              <a:t>24</a:t>
            </a:fld>
            <a:endParaRPr lang="en-ZA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8186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dirty="0" smtClean="0">
                <a:solidFill>
                  <a:srgbClr val="FFFFFF"/>
                </a:solidFill>
                <a:latin typeface="Calibri" charset="0"/>
              </a:rPr>
              <a:t>What would you be willing to die for?</a:t>
            </a:r>
          </a:p>
        </p:txBody>
      </p:sp>
      <p:sp>
        <p:nvSpPr>
          <p:cNvPr id="1034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CD773475-D64E-8447-9DB3-679D56D6D5E7}" type="slidenum">
              <a:rPr lang="en-ZA" sz="1200">
                <a:solidFill>
                  <a:srgbClr val="000000"/>
                </a:solidFill>
                <a:latin typeface="Calibri" charset="0"/>
              </a:rPr>
              <a:pPr eaLnBrk="1" hangingPunct="1"/>
              <a:t>25</a:t>
            </a:fld>
            <a:endParaRPr lang="en-ZA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4841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dirty="0" smtClean="0">
                <a:solidFill>
                  <a:srgbClr val="FFFFFF"/>
                </a:solidFill>
                <a:latin typeface="Calibri" charset="0"/>
              </a:rPr>
              <a:t>If you could ask God one question, what would it be?</a:t>
            </a:r>
          </a:p>
        </p:txBody>
      </p:sp>
      <p:sp>
        <p:nvSpPr>
          <p:cNvPr id="1034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 eaLnBrk="1" hangingPunct="1"/>
            <a:fld id="{CD773475-D64E-8447-9DB3-679D56D6D5E7}" type="slidenum">
              <a:rPr lang="en-ZA" sz="1200">
                <a:solidFill>
                  <a:srgbClr val="000000"/>
                </a:solidFill>
                <a:latin typeface="Calibri" charset="0"/>
              </a:rPr>
              <a:pPr eaLnBrk="1" hangingPunct="1"/>
              <a:t>26</a:t>
            </a:fld>
            <a:endParaRPr lang="en-ZA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4841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is a review of our term using photos taken on the 8 Sporty Friday nights.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EA155-D7D1-CE47-84CA-19517ADA725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16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 smtClean="0">
                <a:effectLst/>
              </a:rPr>
              <a:t>Small Group Time: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(1) What was your highlight 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youth this term?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(2) What was the toughest thing you faced this term? (3) How can this verse help you face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future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 “Be strong and courageous. Do not be frightened, and do not be dismayed, for the Lord your God is with you wherever you go.” (Joshua 1:9). (4) Pray for each other to have an awesome break.</a:t>
            </a:r>
            <a:endParaRPr lang="en-US" sz="1200" dirty="0" smtClean="0">
              <a:ln w="0"/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en-US" sz="1200" dirty="0" smtClean="0">
              <a:ln w="0"/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ZA" sz="1200" baseline="0" dirty="0" smtClean="0">
              <a:solidFill>
                <a:srgbClr val="F9F9F9"/>
              </a:solidFill>
              <a:effectLst>
                <a:glow rad="101600">
                  <a:prstClr val="black"/>
                </a:glow>
              </a:effectLst>
              <a:latin typeface="Abadi MT Condensed Light" charset="0"/>
              <a:ea typeface="Abadi MT Condensed Light" charset="0"/>
              <a:cs typeface="Abadi MT Condensed Light" charset="0"/>
            </a:endParaRPr>
          </a:p>
          <a:p>
            <a:endParaRPr lang="en-US" dirty="0" smtClean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51789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9" name="Shape 3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Refreshments: </a:t>
            </a:r>
            <a:r>
              <a:rPr b="0" dirty="0"/>
              <a:t>It is time for refreshments</a:t>
            </a:r>
            <a:r>
              <a:rPr b="0" dirty="0" smtClean="0"/>
              <a:t>.</a:t>
            </a:r>
            <a:r>
              <a:rPr lang="en-US" b="0" dirty="0" smtClean="0"/>
              <a:t> </a:t>
            </a: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1304845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dirty="0"/>
              <a:t>Welcome to regulars and newcomers!</a:t>
            </a:r>
          </a:p>
        </p:txBody>
      </p:sp>
    </p:spTree>
    <p:extLst>
      <p:ext uri="{BB962C8B-B14F-4D97-AF65-F5344CB8AC3E}">
        <p14:creationId xmlns:p14="http://schemas.microsoft.com/office/powerpoint/2010/main" val="1273788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dirty="0" smtClean="0"/>
              <a:t>Find us on Instagram!!</a:t>
            </a:r>
          </a:p>
        </p:txBody>
      </p:sp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7634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4" name="Shape 2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Prayer:</a:t>
            </a:r>
            <a:r>
              <a:rPr b="0" dirty="0"/>
              <a:t> Let’s open our meeting in prayer.</a:t>
            </a:r>
          </a:p>
        </p:txBody>
      </p:sp>
    </p:spTree>
    <p:extLst>
      <p:ext uri="{BB962C8B-B14F-4D97-AF65-F5344CB8AC3E}">
        <p14:creationId xmlns:p14="http://schemas.microsoft.com/office/powerpoint/2010/main" val="1082447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Please listen up for the following announcements!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1796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Follow us on Instagram! @</a:t>
            </a:r>
            <a:r>
              <a:rPr lang="en-US" dirty="0" err="1" smtClean="0"/>
              <a:t>EncounterYouth_Rosebank</a:t>
            </a:r>
            <a:endParaRPr lang="en-US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8627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Join our Friday</a:t>
            </a:r>
            <a:r>
              <a:rPr lang="en-US" baseline="0" dirty="0" smtClean="0"/>
              <a:t> Night WhatsApp group!</a:t>
            </a:r>
            <a:endParaRPr dirty="0"/>
          </a:p>
        </p:txBody>
      </p:sp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4308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Join us for an Easter Sunrise service</a:t>
            </a:r>
            <a:r>
              <a:rPr lang="en-US" baseline="0" dirty="0" smtClean="0"/>
              <a:t> on the top of Northcliff Hill on Easter Sunday morning next weekend.</a:t>
            </a:r>
            <a:endParaRPr dirty="0"/>
          </a:p>
        </p:txBody>
      </p:sp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4308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Join us this</a:t>
            </a:r>
            <a:r>
              <a:rPr lang="en-US" baseline="0" dirty="0" smtClean="0"/>
              <a:t> Sunday morning as we review all that we learnt this term about being a disciple and have a rap artist, </a:t>
            </a:r>
            <a:r>
              <a:rPr lang="en-US" baseline="0" dirty="0" err="1" smtClean="0"/>
              <a:t>Z_lus</a:t>
            </a:r>
            <a:r>
              <a:rPr lang="en-US" baseline="0" dirty="0" smtClean="0"/>
              <a:t>, performing for us.</a:t>
            </a:r>
            <a:endParaRPr dirty="0"/>
          </a:p>
        </p:txBody>
      </p:sp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3378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18/03/23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18/03/23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18/03/23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609600" y="274638"/>
            <a:ext cx="10972800" cy="58515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609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mtClean="0">
                <a:solidFill>
                  <a:srgbClr val="888888"/>
                </a:solidFill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en-US">
              <a:solidFill>
                <a:srgbClr val="888888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7814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18/03/23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18/03/23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18/03/23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18/03/23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18/03/23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18/03/23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18/03/23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EDDE-C75A-0242-9673-A36612BE3D89}" type="datetimeFigureOut">
              <a:rPr lang="en-US" smtClean="0"/>
              <a:t>18/03/23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1EDDE-C75A-0242-9673-A36612BE3D89}" type="datetimeFigureOut">
              <a:rPr lang="en-US" smtClean="0"/>
              <a:t>18/03/23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C947D-AFC9-F94F-93AD-077B49FC1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5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" y="0"/>
            <a:ext cx="1218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69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" y="0"/>
            <a:ext cx="1218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44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" y="0"/>
            <a:ext cx="1218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65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" y="0"/>
            <a:ext cx="1218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7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0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" y="0"/>
            <a:ext cx="1218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" y="0"/>
            <a:ext cx="1218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" y="0"/>
            <a:ext cx="1218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9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" y="0"/>
            <a:ext cx="1218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" y="0"/>
            <a:ext cx="1218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6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" y="0"/>
            <a:ext cx="1218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34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0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" y="0"/>
            <a:ext cx="1218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8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" y="0"/>
            <a:ext cx="1218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21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1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" y="0"/>
            <a:ext cx="1218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2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" y="0"/>
            <a:ext cx="1218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5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" y="0"/>
            <a:ext cx="1218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4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" y="0"/>
            <a:ext cx="1218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0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" y="0"/>
            <a:ext cx="1218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3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3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" y="0"/>
            <a:ext cx="1218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35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9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" y="0"/>
            <a:ext cx="1218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0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9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" y="0"/>
            <a:ext cx="1218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7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" y="0"/>
            <a:ext cx="1218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1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" y="0"/>
            <a:ext cx="1218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7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" y="0"/>
            <a:ext cx="1218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1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" y="0"/>
            <a:ext cx="1218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8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" y="0"/>
            <a:ext cx="1218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85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" y="0"/>
            <a:ext cx="1218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09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" y="0"/>
            <a:ext cx="1218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84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3605</TotalTime>
  <Words>428</Words>
  <Application>Microsoft Macintosh PowerPoint</Application>
  <PresentationFormat>Custom</PresentationFormat>
  <Paragraphs>51</Paragraphs>
  <Slides>30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Asher Pardey </dc:creator>
  <cp:lastModifiedBy>Mark Tittley</cp:lastModifiedBy>
  <cp:revision>288</cp:revision>
  <dcterms:created xsi:type="dcterms:W3CDTF">2017-09-08T07:22:21Z</dcterms:created>
  <dcterms:modified xsi:type="dcterms:W3CDTF">2018-03-23T12:37:49Z</dcterms:modified>
</cp:coreProperties>
</file>