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 autoAdjust="0"/>
    <p:restoredTop sz="94695"/>
  </p:normalViewPr>
  <p:slideViewPr>
    <p:cSldViewPr snapToGrid="0" snapToObjects="1">
      <p:cViewPr>
        <p:scale>
          <a:sx n="50" d="100"/>
          <a:sy n="50" d="100"/>
        </p:scale>
        <p:origin x="-2240" y="-11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ZA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4634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" y="0"/>
            <a:ext cx="9141862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166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7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1537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4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b="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7" r="7929" b="1663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2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13926" b="1062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3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2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9" b="114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2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2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b="1057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95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0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5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1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3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87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34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1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3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3612" b="15128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6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3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b="27468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43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3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3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4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4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b="2023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4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t="5013" b="147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8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4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 b="1224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3" b="4586"/>
          <a:stretch/>
        </p:blipFill>
        <p:spPr>
          <a:xfrm>
            <a:off x="1144" y="0"/>
            <a:ext cx="9142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4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5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5"/>
          <a:stretch/>
        </p:blipFill>
        <p:spPr>
          <a:xfrm>
            <a:off x="280544" y="-1"/>
            <a:ext cx="8660256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5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 b="9120"/>
          <a:stretch/>
        </p:blipFill>
        <p:spPr>
          <a:xfrm>
            <a:off x="177800" y="0"/>
            <a:ext cx="88174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2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"/>
          <a:stretch/>
        </p:blipFill>
        <p:spPr>
          <a:xfrm>
            <a:off x="635000" y="0"/>
            <a:ext cx="79236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4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5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b="2477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7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16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4263" r="7939" b="29032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8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719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4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6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22866"/>
          <a:stretch/>
        </p:blipFill>
        <p:spPr>
          <a:xfrm>
            <a:off x="0" y="-1"/>
            <a:ext cx="9144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0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" r="2879" b="20443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7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1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10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0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1a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6" t="11062" r="2513" b="1257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6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1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203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0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1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b="109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8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111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166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0</Words>
  <Application>Microsoft Macintosh PowerPoint</Application>
  <PresentationFormat>On-screen Show (16:9)</PresentationFormat>
  <Paragraphs>0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Tittley</cp:lastModifiedBy>
  <cp:revision>62</cp:revision>
  <dcterms:modified xsi:type="dcterms:W3CDTF">2018-03-24T07:20:33Z</dcterms:modified>
</cp:coreProperties>
</file>