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61" r:id="rId2"/>
    <p:sldId id="357" r:id="rId3"/>
    <p:sldId id="262" r:id="rId4"/>
    <p:sldId id="319" r:id="rId5"/>
    <p:sldId id="323" r:id="rId6"/>
    <p:sldId id="324" r:id="rId7"/>
    <p:sldId id="342" r:id="rId8"/>
    <p:sldId id="346" r:id="rId9"/>
    <p:sldId id="341" r:id="rId10"/>
    <p:sldId id="343" r:id="rId11"/>
    <p:sldId id="344" r:id="rId12"/>
    <p:sldId id="350" r:id="rId13"/>
    <p:sldId id="347" r:id="rId14"/>
    <p:sldId id="321" r:id="rId15"/>
    <p:sldId id="351" r:id="rId16"/>
    <p:sldId id="352" r:id="rId17"/>
    <p:sldId id="353" r:id="rId18"/>
    <p:sldId id="349" r:id="rId19"/>
    <p:sldId id="322" r:id="rId20"/>
    <p:sldId id="354" r:id="rId21"/>
    <p:sldId id="355" r:id="rId22"/>
    <p:sldId id="356" r:id="rId23"/>
    <p:sldId id="285" r:id="rId24"/>
    <p:sldId id="298" r:id="rId25"/>
    <p:sldId id="26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7" autoAdjust="0"/>
    <p:restoredTop sz="86630" autoAdjust="0"/>
  </p:normalViewPr>
  <p:slideViewPr>
    <p:cSldViewPr snapToGrid="0" snapToObjects="1">
      <p:cViewPr varScale="1">
        <p:scale>
          <a:sx n="64" d="100"/>
          <a:sy n="64" d="100"/>
        </p:scale>
        <p:origin x="-1064" y="-104"/>
      </p:cViewPr>
      <p:guideLst>
        <p:guide orient="horz" pos="4106"/>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14/11/03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www.youtube.com/watch?v=lDKuNfsGN4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s://www.youtube.com/watch?v=I7LmHILR9AQ"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youtube.com/watch?v=GarPkcxbbgo"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JG2NSUHPml0" TargetMode="External"/><Relationship Id="rId4" Type="http://schemas.openxmlformats.org/officeDocument/2006/relationships/hyperlink" Target="https://www.youtube.com/watch?v=0uwAm08iQJY" TargetMode="External"/><Relationship Id="rId5" Type="http://schemas.openxmlformats.org/officeDocument/2006/relationships/hyperlink" Target="https://www.youtube.com/watch?v=G_3vh7BX2Bc" TargetMode="External"/><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s://www.youtube.com/watch?v=2MDq_0PdPUw"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s://www.youtube.com/watch?v=1BYzOPzF6DQ"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RAEVunh9V7w" TargetMode="External"/><Relationship Id="rId4" Type="http://schemas.openxmlformats.org/officeDocument/2006/relationships/hyperlink" Target="https://www.youtube.com/watch?v=7WBeEpx3iec" TargetMode="External"/><Relationship Id="rId5" Type="http://schemas.openxmlformats.org/officeDocument/2006/relationships/hyperlink" Target="https://www.youtube.com/watch?v=t8Ls4yLNlCA"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Sing Star Night</a:t>
            </a:r>
          </a:p>
          <a:p>
            <a:r>
              <a:rPr lang="en-US" dirty="0" smtClean="0"/>
              <a:t>Overview: There are 9 classes on the night. 3 classes will sing, 3 classes will dance and 3 classes will act.</a:t>
            </a:r>
          </a:p>
          <a:p>
            <a:r>
              <a:rPr lang="en-US" dirty="0" smtClean="0"/>
              <a:t>Before the event starts our teen leaders will go around with black markers and mark teens’ hands with one of the following symbols: 1,2,3,A,B,C,#,@,$</a:t>
            </a:r>
          </a:p>
          <a:p>
            <a:r>
              <a:rPr lang="en-US" dirty="0" smtClean="0"/>
              <a:t>When the night is ready to start the 9 leaders leaders will gather their class and sit around one of the 9 tables in the room (the tables are each marked with one of the group symbols).</a:t>
            </a:r>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Sing Class 1</a:t>
            </a:r>
            <a:r>
              <a:rPr lang="en-ZA" sz="1200" kern="1200" baseline="0" dirty="0" smtClean="0">
                <a:solidFill>
                  <a:schemeClr val="tx1"/>
                </a:solidFill>
                <a:effectLst/>
                <a:latin typeface="+mn-lt"/>
                <a:ea typeface="+mn-ea"/>
                <a:cs typeface="+mn-cs"/>
              </a:rPr>
              <a:t> does their singing performance: They sing “Call Me Maybe” by Carly Rae Jepsen in a Rap style.</a:t>
            </a:r>
            <a:endParaRPr lang="en-ZA" dirty="0" smtClean="0"/>
          </a:p>
          <a:p>
            <a:r>
              <a:rPr lang="en-ZA" dirty="0" smtClean="0"/>
              <a:t>Link for Rap backtrack: </a:t>
            </a:r>
            <a:r>
              <a:rPr lang="en-ZA" dirty="0" smtClean="0">
                <a:hlinkClick r:id="rId3"/>
              </a:rPr>
              <a:t>https://www.youtube.com/watch?v=lDKuNfsGN4s</a:t>
            </a:r>
            <a:r>
              <a:rPr lang="en-ZA" dirty="0" smtClean="0"/>
              <a:t> - Rap Beat Instrumental Backtrack for Rappers</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Track: Sing 1 Track.mp3</a:t>
            </a:r>
          </a:p>
          <a:p>
            <a:endParaRPr lang="en-ZA" dirty="0" smtClean="0"/>
          </a:p>
          <a:p>
            <a:endParaRPr lang="en-ZA" sz="1200" b="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Sing Class 2</a:t>
            </a:r>
            <a:r>
              <a:rPr lang="en-ZA" sz="1200" kern="1200" baseline="0" dirty="0" smtClean="0">
                <a:solidFill>
                  <a:schemeClr val="tx1"/>
                </a:solidFill>
                <a:effectLst/>
                <a:latin typeface="+mn-lt"/>
                <a:ea typeface="+mn-ea"/>
                <a:cs typeface="+mn-cs"/>
              </a:rPr>
              <a:t> does their singing performance: They sing “Call Me Maybe” by Carly Rae Jepsen in a Jazz style.</a:t>
            </a:r>
          </a:p>
          <a:p>
            <a:r>
              <a:rPr lang="en-ZA" dirty="0" smtClean="0"/>
              <a:t>Link for Jazz backtrack: </a:t>
            </a:r>
            <a:r>
              <a:rPr lang="en-ZA" dirty="0" smtClean="0">
                <a:hlinkClick r:id="rId3"/>
              </a:rPr>
              <a:t>https://www.youtube.com/watch?v=I7LmHILR9AQ</a:t>
            </a:r>
            <a:r>
              <a:rPr lang="en-ZA" dirty="0" smtClean="0"/>
              <a:t> - Sad Blues Ballad Backing Track in Em</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Track: Sing 2 Track.mp3</a:t>
            </a:r>
          </a:p>
          <a:p>
            <a:endParaRPr lang="en-ZA"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Sing Class 3</a:t>
            </a:r>
            <a:r>
              <a:rPr lang="en-ZA" sz="1200" kern="1200" baseline="0" dirty="0" smtClean="0">
                <a:solidFill>
                  <a:schemeClr val="tx1"/>
                </a:solidFill>
                <a:effectLst/>
                <a:latin typeface="+mn-lt"/>
                <a:ea typeface="+mn-ea"/>
                <a:cs typeface="+mn-cs"/>
              </a:rPr>
              <a:t> does their singing performance: They sing “Call Me Maybe” by Carly Rae Jepsen in Reggae style.</a:t>
            </a:r>
            <a:endParaRPr lang="en-ZA" sz="1200" kern="1200" dirty="0" smtClean="0">
              <a:solidFill>
                <a:schemeClr val="tx1"/>
              </a:solidFill>
              <a:effectLst/>
              <a:latin typeface="+mn-lt"/>
              <a:ea typeface="+mn-ea"/>
              <a:cs typeface="+mn-cs"/>
            </a:endParaRPr>
          </a:p>
          <a:p>
            <a:r>
              <a:rPr lang="en-ZA" dirty="0" smtClean="0"/>
              <a:t>Link for Raggae backtrack: </a:t>
            </a:r>
            <a:r>
              <a:rPr lang="en-ZA" dirty="0" smtClean="0">
                <a:hlinkClick r:id="rId3"/>
              </a:rPr>
              <a:t>https://www.youtube.com/watch?v=GarPkcxbbgo</a:t>
            </a:r>
            <a:r>
              <a:rPr lang="en-ZA" dirty="0" smtClean="0"/>
              <a:t> - Reggae Guitar Backing Track in C major</a:t>
            </a:r>
          </a:p>
          <a:p>
            <a:r>
              <a:rPr lang="en-ZA" sz="1200" kern="1200" dirty="0" smtClean="0">
                <a:solidFill>
                  <a:schemeClr val="tx1"/>
                </a:solidFill>
                <a:effectLst/>
                <a:latin typeface="+mn-lt"/>
                <a:ea typeface="+mn-ea"/>
                <a:cs typeface="+mn-cs"/>
              </a:rPr>
              <a:t>Track: Sing 3 Track.mp3</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Category 2: Dance</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 three classes will each do their dance performance. Each class has to do a Swan Lake routine</a:t>
            </a:r>
            <a:r>
              <a:rPr lang="en-ZA" sz="1200" kern="1200" baseline="0" dirty="0" smtClean="0">
                <a:solidFill>
                  <a:schemeClr val="tx1"/>
                </a:solidFill>
                <a:effectLst/>
                <a:latin typeface="+mn-lt"/>
                <a:ea typeface="+mn-ea"/>
                <a:cs typeface="+mn-cs"/>
              </a:rPr>
              <a:t> – but each class has to do it in a different style: Krump, Modern or Hip Hop.</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Video Dance Montage.mp4</a:t>
            </a:r>
          </a:p>
          <a:p>
            <a:r>
              <a:rPr lang="en-US" dirty="0" smtClean="0"/>
              <a:t>The video montage was created from these </a:t>
            </a:r>
            <a:r>
              <a:rPr lang="en-US" baseline="0" dirty="0" smtClean="0"/>
              <a:t>videos: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Classic Swan Lake:</a:t>
            </a:r>
            <a:r>
              <a:rPr lang="en-US" baseline="0" dirty="0" smtClean="0"/>
              <a:t> h</a:t>
            </a:r>
            <a:r>
              <a:rPr lang="en-US" dirty="0" smtClean="0">
                <a:hlinkClick r:id="rId3"/>
              </a:rPr>
              <a:t>ttps://www.youtube.com/watch?v=JG2NSUHPml0</a:t>
            </a:r>
            <a:r>
              <a:rPr lang="en-US" dirty="0" smtClean="0"/>
              <a:t> - </a:t>
            </a:r>
            <a:r>
              <a:rPr lang="en-US" b="0" dirty="0" smtClean="0">
                <a:effectLst/>
              </a:rPr>
              <a:t>Swan Lake - English National Ballet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Swan Lake Reloaded:</a:t>
            </a:r>
            <a:r>
              <a:rPr lang="en-US" baseline="0" dirty="0" smtClean="0"/>
              <a:t> </a:t>
            </a:r>
            <a:r>
              <a:rPr lang="en-US" dirty="0" smtClean="0">
                <a:hlinkClick r:id="rId4"/>
              </a:rPr>
              <a:t>https://www.youtube.com/watch?v=0uwAm08iQJY</a:t>
            </a:r>
            <a:r>
              <a:rPr lang="en-US" dirty="0" smtClean="0"/>
              <a:t> - </a:t>
            </a:r>
            <a:r>
              <a:rPr lang="en-US" b="0" dirty="0" smtClean="0">
                <a:effectLst/>
              </a:rPr>
              <a:t>Swan Lake Reloaded </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effectLst/>
              </a:rPr>
              <a:t>Modern:</a:t>
            </a:r>
            <a:r>
              <a:rPr lang="en-US" b="0" baseline="0" dirty="0" smtClean="0">
                <a:effectLst/>
              </a:rPr>
              <a:t> https://</a:t>
            </a:r>
            <a:r>
              <a:rPr lang="en-US" b="0" baseline="0" dirty="0" err="1" smtClean="0">
                <a:effectLst/>
              </a:rPr>
              <a:t>www.youtube.com</a:t>
            </a:r>
            <a:r>
              <a:rPr lang="en-US" b="0" baseline="0" dirty="0" smtClean="0">
                <a:effectLst/>
              </a:rPr>
              <a:t>/</a:t>
            </a:r>
            <a:r>
              <a:rPr lang="en-US" b="0" baseline="0" dirty="0" err="1" smtClean="0">
                <a:effectLst/>
              </a:rPr>
              <a:t>watch?v</a:t>
            </a:r>
            <a:r>
              <a:rPr lang="en-US" b="0" baseline="0" dirty="0" smtClean="0">
                <a:effectLst/>
              </a:rPr>
              <a:t>=4_EOiXgVGhs - </a:t>
            </a:r>
            <a:r>
              <a:rPr lang="en-US" b="0" dirty="0" smtClean="0">
                <a:effectLst/>
              </a:rPr>
              <a:t>Dance of the Little Swans</a:t>
            </a:r>
          </a:p>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Hip-Hop Style: </a:t>
            </a:r>
            <a:r>
              <a:rPr lang="en-ZA" dirty="0" smtClean="0">
                <a:hlinkClick r:id="rId5"/>
              </a:rPr>
              <a:t>https://www.youtube.com/watch?v=G_3vh7BX2Bc</a:t>
            </a:r>
            <a:r>
              <a:rPr lang="en-ZA" dirty="0" smtClean="0"/>
              <a:t> - </a:t>
            </a:r>
            <a:r>
              <a:rPr lang="en-ZA" b="0" dirty="0" smtClean="0">
                <a:effectLst/>
              </a:rPr>
              <a:t>BeatCircuit - Swan Lake Remix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smtClean="0">
              <a:effectLst/>
            </a:endParaRPr>
          </a:p>
          <a:p>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Dance Class 1</a:t>
            </a:r>
            <a:r>
              <a:rPr lang="en-ZA" sz="1200" kern="1200" baseline="0" dirty="0" smtClean="0">
                <a:solidFill>
                  <a:schemeClr val="tx1"/>
                </a:solidFill>
                <a:effectLst/>
                <a:latin typeface="+mn-lt"/>
                <a:ea typeface="+mn-ea"/>
                <a:cs typeface="+mn-cs"/>
              </a:rPr>
              <a:t> does their dance performance: They dance a short Swan Lake routine in a Krump style.</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Track:</a:t>
            </a:r>
            <a:r>
              <a:rPr lang="en-ZA" baseline="0" dirty="0" smtClean="0"/>
              <a:t> h</a:t>
            </a:r>
            <a:r>
              <a:rPr lang="en-ZA" dirty="0" smtClean="0">
                <a:hlinkClick r:id="rId3"/>
              </a:rPr>
              <a:t>ttps://www.youtube.com/watch?v=2MDq_0PdPUw</a:t>
            </a:r>
            <a:r>
              <a:rPr lang="en-ZA" dirty="0" smtClean="0"/>
              <a:t> - </a:t>
            </a:r>
            <a:r>
              <a:rPr lang="en-ZA" b="0" dirty="0" smtClean="0">
                <a:effectLst/>
              </a:rPr>
              <a:t>Dance</a:t>
            </a:r>
            <a:r>
              <a:rPr lang="en-ZA" b="0" baseline="0" dirty="0" smtClean="0">
                <a:effectLst/>
              </a:rPr>
              <a:t> Track 1.mp3</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Dance Class 2</a:t>
            </a:r>
            <a:r>
              <a:rPr lang="en-ZA" sz="1200" kern="1200" baseline="0" dirty="0" smtClean="0">
                <a:solidFill>
                  <a:schemeClr val="tx1"/>
                </a:solidFill>
                <a:effectLst/>
                <a:latin typeface="+mn-lt"/>
                <a:ea typeface="+mn-ea"/>
                <a:cs typeface="+mn-cs"/>
              </a:rPr>
              <a:t> does their dance performance: They dance a short Swan Lake routine in a Modern style.</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Track: </a:t>
            </a:r>
            <a:r>
              <a:rPr lang="en-ZA" dirty="0" smtClean="0">
                <a:hlinkClick r:id="rId3"/>
              </a:rPr>
              <a:t>https://www.youtube.com/watch?v=1BYzOPzF6DQ</a:t>
            </a:r>
            <a:r>
              <a:rPr lang="en-ZA" dirty="0" smtClean="0"/>
              <a:t> </a:t>
            </a:r>
            <a:r>
              <a:rPr lang="en-ZA" b="0" dirty="0" smtClean="0"/>
              <a:t>- </a:t>
            </a:r>
            <a:r>
              <a:rPr lang="en-ZA" b="0" dirty="0" smtClean="0">
                <a:effectLst/>
              </a:rPr>
              <a:t>Dance</a:t>
            </a:r>
            <a:r>
              <a:rPr lang="en-ZA" b="0" baseline="0" dirty="0" smtClean="0">
                <a:effectLst/>
              </a:rPr>
              <a:t> Track 2.mp3</a:t>
            </a:r>
            <a:endParaRPr lang="en-ZA" b="0" dirty="0" smtClean="0">
              <a:effectLst/>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Dance Class 3</a:t>
            </a:r>
            <a:r>
              <a:rPr lang="en-ZA" sz="1200" kern="1200" baseline="0" dirty="0" smtClean="0">
                <a:solidFill>
                  <a:schemeClr val="tx1"/>
                </a:solidFill>
                <a:effectLst/>
                <a:latin typeface="+mn-lt"/>
                <a:ea typeface="+mn-ea"/>
                <a:cs typeface="+mn-cs"/>
              </a:rPr>
              <a:t> does their dance performance: They dance a short Swan Lake routine in a Hip Hop style.</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dirty="0" smtClean="0"/>
              <a:t>Track: https://www.youtube.com/watch?v=7dImnGw4E64 - </a:t>
            </a:r>
            <a:r>
              <a:rPr lang="en-ZA" b="0" dirty="0" smtClean="0">
                <a:effectLst/>
              </a:rPr>
              <a:t>Dance</a:t>
            </a:r>
            <a:r>
              <a:rPr lang="en-ZA" b="0" baseline="0" dirty="0" smtClean="0">
                <a:effectLst/>
              </a:rPr>
              <a:t> Track 3.mp3</a:t>
            </a:r>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Category 3: Act – three classes will each do their</a:t>
            </a:r>
            <a:r>
              <a:rPr lang="en-ZA" sz="1200" kern="1200" baseline="0" dirty="0" smtClean="0">
                <a:solidFill>
                  <a:schemeClr val="tx1"/>
                </a:solidFill>
                <a:effectLst/>
                <a:latin typeface="+mn-lt"/>
                <a:ea typeface="+mn-ea"/>
                <a:cs typeface="+mn-cs"/>
              </a:rPr>
              <a:t> acting </a:t>
            </a:r>
            <a:r>
              <a:rPr lang="en-ZA" sz="1200" kern="1200" dirty="0" smtClean="0">
                <a:solidFill>
                  <a:schemeClr val="tx1"/>
                </a:solidFill>
                <a:effectLst/>
                <a:latin typeface="+mn-lt"/>
                <a:ea typeface="+mn-ea"/>
                <a:cs typeface="+mn-cs"/>
              </a:rPr>
              <a:t>performance. Each class has to do act out the following scene in one of three</a:t>
            </a:r>
            <a:r>
              <a:rPr lang="en-ZA" sz="1200" kern="1200" baseline="0" dirty="0" smtClean="0">
                <a:solidFill>
                  <a:schemeClr val="tx1"/>
                </a:solidFill>
                <a:effectLst/>
                <a:latin typeface="+mn-lt"/>
                <a:ea typeface="+mn-ea"/>
                <a:cs typeface="+mn-cs"/>
              </a:rPr>
              <a:t> accents: Cape Coloured, Nigerian or Shakespearean: You are seated in a train full of people and you see the train conductor walking along checking tickets. You reach into your pocket and realise you have lost your ticket. You know you will get kicked off the train if you don’t show him your ticket. He is slowly approaching, what do you do?</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Video Act Montage</a:t>
            </a:r>
            <a:r>
              <a:rPr lang="en-US" b="0" dirty="0" smtClean="0">
                <a:effectLst/>
              </a:rPr>
              <a:t>. Get it on YouTube at: </a:t>
            </a:r>
            <a:r>
              <a:rPr lang="en-US" dirty="0" smtClean="0"/>
              <a:t>https://</a:t>
            </a:r>
            <a:r>
              <a:rPr lang="en-US" dirty="0" err="1" smtClean="0"/>
              <a:t>www.youtube.com</a:t>
            </a:r>
            <a:r>
              <a:rPr lang="en-US" dirty="0" smtClean="0"/>
              <a:t>/</a:t>
            </a:r>
            <a:r>
              <a:rPr lang="en-US" dirty="0" err="1" smtClean="0"/>
              <a:t>watch?v</a:t>
            </a:r>
            <a:r>
              <a:rPr lang="en-US" dirty="0" smtClean="0"/>
              <a:t>=nBRGx13UGMY</a:t>
            </a:r>
            <a:endParaRPr lang="en-US" b="0" dirty="0" smtClean="0">
              <a:effectLst/>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Star School – are there any newcomers?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Acting Class 1</a:t>
            </a:r>
            <a:r>
              <a:rPr lang="en-ZA" sz="1200" kern="1200" baseline="0" dirty="0" smtClean="0">
                <a:solidFill>
                  <a:schemeClr val="tx1"/>
                </a:solidFill>
                <a:effectLst/>
                <a:latin typeface="+mn-lt"/>
                <a:ea typeface="+mn-ea"/>
                <a:cs typeface="+mn-cs"/>
              </a:rPr>
              <a:t> does their acting performance: They act out the following scene in a Cape Coloured Accent: You are seated in a train full of people and you see the train conductor walking along checking tickets. You reach into your pocket and realise you have lost your ticket. You know you will get kicked off the train if you don’t show him your ticket. He is slowly approaching, what do you do?</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Acting Class 2</a:t>
            </a:r>
            <a:r>
              <a:rPr lang="en-ZA" sz="1200" kern="1200" baseline="0" dirty="0" smtClean="0">
                <a:solidFill>
                  <a:schemeClr val="tx1"/>
                </a:solidFill>
                <a:effectLst/>
                <a:latin typeface="+mn-lt"/>
                <a:ea typeface="+mn-ea"/>
                <a:cs typeface="+mn-cs"/>
              </a:rPr>
              <a:t> does their acting performance: They act out the following scene in a Nigerian Accent: You are seated in a train full of people and you see the train conductor walking along checking tickets. You reach into your pocket and realise you have lost your ticket. You know you will get kicked off the train if you don’t show him your ticket. He is slowly approaching, what do you do?</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Acting Class 3</a:t>
            </a:r>
            <a:r>
              <a:rPr lang="en-ZA" sz="1200" kern="1200" baseline="0" dirty="0" smtClean="0">
                <a:solidFill>
                  <a:schemeClr val="tx1"/>
                </a:solidFill>
                <a:effectLst/>
                <a:latin typeface="+mn-lt"/>
                <a:ea typeface="+mn-ea"/>
                <a:cs typeface="+mn-cs"/>
              </a:rPr>
              <a:t> does their acting performance: They act out the following scene in a Shakesperean Accent: You are seated in a train full of people and you see the train conductor walking along checking tickets. You reach into your pocket and realise you have lost your ticket. You know you will get kicked off the train if you don’t show him your ticket. He is slowly approaching, what do you do?</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Questions: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1. When you were on stage, was it easy to take part or did you have to warm up to it?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2. Do you ever dance, speak to yourself or sing without caring what others think?</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How do you use dance, singing or acting to get closer to God?</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Pray for each other to become more real in worship.</a:t>
            </a: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Friday night is The Mole Night.</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349345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Refreshments.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Choose Your Card:</a:t>
            </a:r>
            <a:r>
              <a:rPr lang="en-US" baseline="0" dirty="0" smtClean="0"/>
              <a:t> </a:t>
            </a:r>
            <a:r>
              <a:rPr lang="en-US" dirty="0" smtClean="0"/>
              <a:t>Each group sends a leader to the front to choose</a:t>
            </a:r>
            <a:r>
              <a:rPr lang="en-US" baseline="0" dirty="0" smtClean="0"/>
              <a:t> a card from the bowl. The card will tell them which activity they will do.</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Your Card: The groups have a minute to read about their activity.</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Prepare Your Act: Classes will have 10 minutes to prepare their different acts.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 Your</a:t>
            </a:r>
            <a:r>
              <a:rPr lang="en-US" baseline="0" dirty="0" smtClean="0"/>
              <a:t> Act: </a:t>
            </a:r>
            <a:r>
              <a:rPr lang="en-US" dirty="0" smtClean="0"/>
              <a:t>Classes </a:t>
            </a:r>
            <a:r>
              <a:rPr lang="en-US" baseline="0" dirty="0" smtClean="0"/>
              <a:t>will have around 3 minutes to present their acts.</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ready to Sing, Dance, Act?</a:t>
            </a:r>
            <a:endParaRPr lang="en-US" dirty="0"/>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Category 1: Sing – three classes will each do their singing performance. Each class</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has to perform the song:</a:t>
            </a:r>
            <a:r>
              <a:rPr lang="en-ZA" sz="1200" kern="1200" baseline="0" dirty="0" smtClean="0">
                <a:solidFill>
                  <a:schemeClr val="tx1"/>
                </a:solidFill>
                <a:effectLst/>
                <a:latin typeface="+mn-lt"/>
                <a:ea typeface="+mn-ea"/>
                <a:cs typeface="+mn-cs"/>
              </a:rPr>
              <a:t> “Call Me Maybe” by Carly Rae Jepsen – but each class has to do it in a different style: Rap or Jazz or Reggae as assigned to them.</a:t>
            </a:r>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Video Sing Montage.mp4</a:t>
            </a:r>
          </a:p>
          <a:p>
            <a:r>
              <a:rPr lang="en-US" dirty="0" smtClean="0"/>
              <a:t>The video montage was created from these </a:t>
            </a:r>
            <a:r>
              <a:rPr lang="en-US" baseline="0" dirty="0" smtClean="0"/>
              <a:t>videos:</a:t>
            </a:r>
          </a:p>
          <a:p>
            <a:r>
              <a:rPr lang="en-US" baseline="0" dirty="0" smtClean="0"/>
              <a:t>Original: Carly Rae </a:t>
            </a:r>
            <a:r>
              <a:rPr lang="en-US" baseline="0" dirty="0" err="1" smtClean="0"/>
              <a:t>Jepsen</a:t>
            </a:r>
            <a:r>
              <a:rPr lang="en-US" baseline="0" dirty="0" smtClean="0"/>
              <a:t> Call Me Maybe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Rap:</a:t>
            </a:r>
            <a:r>
              <a:rPr lang="en-US" baseline="0" dirty="0" smtClean="0"/>
              <a:t> </a:t>
            </a:r>
            <a:r>
              <a:rPr lang="en-US" dirty="0" smtClean="0">
                <a:hlinkClick r:id="rId3"/>
              </a:rPr>
              <a:t>https://www.youtube.com/watch?v=RAEVunh9V7w</a:t>
            </a:r>
            <a:r>
              <a:rPr lang="en-US" dirty="0" smtClean="0"/>
              <a:t> - </a:t>
            </a:r>
            <a:r>
              <a:rPr lang="en-US" b="0" dirty="0" smtClean="0">
                <a:effectLst/>
              </a:rPr>
              <a:t>Call Me Maybe Bootleg Remix</a:t>
            </a:r>
          </a:p>
          <a:p>
            <a:r>
              <a:rPr lang="en-US" dirty="0" smtClean="0"/>
              <a:t>Reggae:</a:t>
            </a:r>
            <a:r>
              <a:rPr lang="en-US" baseline="0" dirty="0" smtClean="0"/>
              <a:t> </a:t>
            </a:r>
            <a:r>
              <a:rPr lang="en-US" dirty="0" smtClean="0">
                <a:hlinkClick r:id="rId4"/>
              </a:rPr>
              <a:t>https://www.youtube.com/watch?v=7WBeEpx3iec</a:t>
            </a:r>
            <a:r>
              <a:rPr lang="en-US" dirty="0" smtClean="0"/>
              <a:t> - Call Me Maybe Reggae </a:t>
            </a:r>
            <a:r>
              <a:rPr lang="en-US" dirty="0" err="1" smtClean="0"/>
              <a:t>Ska</a:t>
            </a:r>
            <a:r>
              <a:rPr lang="en-US" dirty="0" smtClean="0"/>
              <a:t/>
            </a:r>
            <a:br>
              <a:rPr lang="en-US" dirty="0" smtClean="0"/>
            </a:br>
            <a:r>
              <a:rPr lang="en-US" dirty="0" smtClean="0"/>
              <a:t>Jazz:</a:t>
            </a:r>
            <a:r>
              <a:rPr lang="en-US" baseline="0" dirty="0" smtClean="0"/>
              <a:t> </a:t>
            </a:r>
            <a:r>
              <a:rPr lang="en-US" dirty="0" smtClean="0">
                <a:hlinkClick r:id="rId5"/>
              </a:rPr>
              <a:t>https://www.youtube.com/watch?v=t8Ls4yLNlCA</a:t>
            </a:r>
            <a:r>
              <a:rPr lang="en-US" dirty="0" smtClean="0"/>
              <a:t> -</a:t>
            </a:r>
            <a:r>
              <a:rPr lang="en-US" baseline="0" dirty="0" smtClean="0"/>
              <a:t> Call Me Maybe Jazz Lounge Cover</a:t>
            </a:r>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14/11/03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14/11/03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14/11/03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14/11/03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14/11/03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6AAC9-8933-C847-B9FC-69D2A5E26B32}" type="datetimeFigureOut">
              <a:rPr lang="en-US" smtClean="0"/>
              <a:t>14/11/03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565503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15023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381734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199686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538173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5212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38074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80077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82254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708117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85048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468995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275275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02013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0928501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r School Night 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778095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5233476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1464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631092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07030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435162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0257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693281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15023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03092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1365</TotalTime>
  <Words>1199</Words>
  <Application>Microsoft Macintosh PowerPoint</Application>
  <PresentationFormat>On-screen Show (4:3)</PresentationFormat>
  <Paragraphs>76</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89</cp:revision>
  <dcterms:created xsi:type="dcterms:W3CDTF">2014-09-29T06:01:54Z</dcterms:created>
  <dcterms:modified xsi:type="dcterms:W3CDTF">2014-11-03T15:17:36Z</dcterms:modified>
</cp:coreProperties>
</file>