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4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7" r:id="rId35"/>
    <p:sldId id="295" r:id="rId36"/>
    <p:sldId id="299" r:id="rId37"/>
    <p:sldId id="302" r:id="rId38"/>
    <p:sldId id="303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EB45C-021F-C243-9499-A7D963DAB5EB}" type="datetimeFigureOut">
              <a:rPr lang="en-US" smtClean="0"/>
              <a:t>14/11/01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DD966-5E68-694D-A511-3084BB71D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PA31259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PA31259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PA31259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PA31259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PA31259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PA31259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PA31260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PA31260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PA312604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PA31260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PA312580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PA31260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PA31261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PA31261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PA312615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PA312617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PA312618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PA312619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PA31262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PA312622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PA31262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PA31258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PA31262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PA31262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PA31262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PA31263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PA31263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PA31263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PA312638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PA312641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PA312644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PA31264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PA31258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PA31258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PA31258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PA31258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PA31258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PA31259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1.JPG" descr="/Users/marktittley/Desktop/_Show/PA3125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3.JPG" descr="/Users/marktittley/Desktop/_Show/PA3125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4.JPG" descr="/Users/marktittley/Desktop/_Show/PA3125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5.JPG" descr="/Users/marktittley/Desktop/_Show/PA3125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6.JPG" descr="/Users/marktittley/Desktop/_Show/PA3125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7.JPG" descr="/Users/marktittley/Desktop/_Show/PA3125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00.JPG" descr="/Users/marktittley/Desktop/_Show/PA3126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03.JPG" descr="/Users/marktittley/Desktop/_Show/PA3126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04.JPG" descr="/Users/marktittley/Desktop/_Show/PA3126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3999" cy="66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06.JPG" descr="/Users/marktittley/Desktop/_Show/PA3126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0.JPG" descr="/Users/marktittley/Desktop/_Show/PA3125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07.JPG" descr="/Users/marktittley/Desktop/_Show/PA3126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2.JPG" descr="/Users/marktittley/Desktop/_Show/PA3126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3.JPG" descr="/Users/marktittley/Desktop/_Show/PA3126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5.JPG" descr="/Users/marktittley/Desktop/_Show/PA3126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7.JPG" descr="/Users/marktittley/Desktop/_Show/PA3126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8.JPG" descr="/Users/marktittley/Desktop/_Show/PA3126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19.JPG" descr="/Users/marktittley/Desktop/_Show/PA3126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0.JPG" descr="/Users/marktittley/Desktop/_Show/PA3126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2.JPG" descr="/Users/marktittley/Desktop/_Show/PA3126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3.JPG" descr="/Users/marktittley/Desktop/_Show/PA3126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1.JPG" descr="/Users/marktittley/Desktop/_Show/PA3125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6.JPG" descr="/Users/marktittley/Desktop/_Show/PA3126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7.JPG" descr="/Users/marktittley/Desktop/_Show/PA3126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29.JPG" descr="/Users/marktittley/Desktop/_Show/PA3126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30.JPG" descr="/Users/marktittley/Desktop/_Show/PA3126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35.JPG" descr="/Users/marktittley/Desktop/_Show/PA3126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31.JPG" descr="/Users/marktittley/Desktop/_Show/PA3126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38.JPG" descr="/Users/marktittley/Desktop/_Show/PA3126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41.JPG" descr="/Users/marktittley/Desktop/_Show/PA3126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44.JPG" descr="/Users/marktittley/Desktop/_Show/PA3126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649.JPG" descr="/Users/marktittley/Desktop/_Show/PA3126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2.JPG" descr="/Users/marktittley/Desktop/_Show/PA3125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6.JPG" descr="/Users/marktittley/Desktop/_Show/PA3125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7.JPG" descr="/Users/marktittley/Desktop/_Show/PA3125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8.JPG" descr="/Users/marktittley/Desktop/_Show/PA3125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89.JPG" descr="/Users/marktittley/Desktop/_Show/PA3125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312590.JPG" descr="/Users/marktittley/Desktop/_Show/PA3125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2014-11-01T18:15:58Z</dcterms:created>
  <dcterms:modified xsi:type="dcterms:W3CDTF">2014-11-01T18:22:04Z</dcterms:modified>
</cp:coreProperties>
</file>