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1" r:id="rId3"/>
    <p:sldId id="262" r:id="rId4"/>
    <p:sldId id="266" r:id="rId5"/>
    <p:sldId id="276" r:id="rId6"/>
    <p:sldId id="278" r:id="rId7"/>
    <p:sldId id="282" r:id="rId8"/>
    <p:sldId id="283" r:id="rId9"/>
    <p:sldId id="285" r:id="rId10"/>
    <p:sldId id="287" r:id="rId11"/>
    <p:sldId id="289" r:id="rId12"/>
    <p:sldId id="290" r:id="rId13"/>
    <p:sldId id="292" r:id="rId14"/>
    <p:sldId id="293" r:id="rId15"/>
    <p:sldId id="294" r:id="rId16"/>
    <p:sldId id="297" r:id="rId17"/>
    <p:sldId id="300" r:id="rId18"/>
    <p:sldId id="303" r:id="rId19"/>
    <p:sldId id="307" r:id="rId20"/>
    <p:sldId id="313" r:id="rId21"/>
    <p:sldId id="314" r:id="rId22"/>
    <p:sldId id="315" r:id="rId23"/>
    <p:sldId id="316" r:id="rId24"/>
    <p:sldId id="319" r:id="rId25"/>
    <p:sldId id="320" r:id="rId26"/>
    <p:sldId id="321" r:id="rId27"/>
    <p:sldId id="323" r:id="rId28"/>
    <p:sldId id="328" r:id="rId29"/>
    <p:sldId id="330" r:id="rId30"/>
    <p:sldId id="332" r:id="rId31"/>
    <p:sldId id="333" r:id="rId32"/>
    <p:sldId id="334" r:id="rId33"/>
    <p:sldId id="336" r:id="rId34"/>
    <p:sldId id="338" r:id="rId35"/>
    <p:sldId id="339" r:id="rId36"/>
    <p:sldId id="340" r:id="rId37"/>
    <p:sldId id="342" r:id="rId38"/>
    <p:sldId id="343" r:id="rId39"/>
    <p:sldId id="348" r:id="rId40"/>
    <p:sldId id="353" r:id="rId41"/>
    <p:sldId id="362" r:id="rId42"/>
    <p:sldId id="364" r:id="rId43"/>
    <p:sldId id="365" r:id="rId44"/>
    <p:sldId id="367" r:id="rId45"/>
    <p:sldId id="37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79" d="100"/>
          <a:sy n="79" d="100"/>
        </p:scale>
        <p:origin x="-1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7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9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5E7B-7B44-6745-993C-2FFFF976A3E4}" type="datetimeFigureOut">
              <a:rPr lang="en-US" smtClean="0"/>
              <a:t>2014/08/23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2696A-2082-C540-A276-020DC34C6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4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Facebook/IMG_0001a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Facebook/IMG_0071f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Facebook/IMG_0072a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Facebook/IMG_0072b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Facebook/IMG_0072e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Facebook/IMG_0074a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Facebook/IMG_0074b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Facebook/IMG_0077e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Facebook/IMG_0079a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Facebook/IMG_0079d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Facebook/IMG_0079i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Facebook/IMG_0003a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Facebook/IMG_0080a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Facebook/IMG_0080b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Facebook/IMG_0080d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Facebook/IMG_0080e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Facebook/IMG_0080m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Facebook/IMG_0081a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Facebook/IMG_0081c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Facebook/IMG_0081e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Facebook/IMG_0081j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Facebook/IMG_0081l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Facebook/IMG_0003b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Facebook/IMG_0086a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Facebook/IMG_0086b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Facebook/IMG_0086c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Facebook/IMG_0086e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Facebook/IMG_0086g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Facebook/IMG_0086h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Facebook/IMG_0086k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Facebook/IMG_0086m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Facebook/IMG_0086n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Facebook/IMG_0086s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Facebook/IMG_0003f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Facebook/IMG_0087d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Facebook/IMG_0090e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Facebook/IMG_0090g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Facebook/IMG_0090h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Facebook/IMG_0090l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Facebook/IMG_0090q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Facebook/IMG_0004k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Facebook/IMG_0004m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Facebook/IMG_0070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Facebook/IMG_0071a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Facebook/IMG_0071d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a.jpg" descr="/Users/marktittley/Desktop/_Facebook/IMG_0001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f.JPG" descr="/Users/marktittley/Desktop/_Facebook/IMG_0071f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a.jpg" descr="/Users/marktittley/Desktop/_Facebook/IMG_0072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b.JPG" descr="/Users/marktittley/Desktop/_Facebook/IMG_0072b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2e.JPG" descr="/Users/marktittley/Desktop/_Facebook/IMG_0072e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6" r="5366"/>
          <a:stretch/>
        </p:blipFill>
        <p:spPr>
          <a:xfrm>
            <a:off x="-1" y="0"/>
            <a:ext cx="9144001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4a.jpg" descr="/Users/marktittley/Desktop/_Facebook/IMG_0074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4b.JPG" descr="/Users/marktittley/Desktop/_Facebook/IMG_0074b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7e.JPG" descr="/Users/marktittley/Desktop/_Facebook/IMG_0077e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3"/>
          <a:stretch/>
        </p:blipFill>
        <p:spPr>
          <a:xfrm>
            <a:off x="-148452" y="0"/>
            <a:ext cx="9292452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a.jpg" descr="/Users/marktittley/Desktop/_Facebook/IMG_0079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d.JPG" descr="/Users/marktittley/Desktop/_Facebook/IMG_0079d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r="82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i.JPG" descr="/Users/marktittley/Desktop/_Facebook/IMG_0079i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r="822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a.jpg" descr="/Users/marktittley/Desktop/_Facebook/IMG_0003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a.jpg" descr="/Users/marktittley/Desktop/_Facebook/IMG_0080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b.JPG" descr="/Users/marktittley/Desktop/_Facebook/IMG_0080b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d.JPG" descr="/Users/marktittley/Desktop/_Facebook/IMG_0080d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r="372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e.JPG" descr="/Users/marktittley/Desktop/_Facebook/IMG_0080e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m.JPG" descr="/Users/marktittley/Desktop/_Facebook/IMG_0080m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r="35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a.jpg" descr="/Users/marktittley/Desktop/_Facebook/IMG_0081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1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c.JPG" descr="/Users/marktittley/Desktop/_Facebook/IMG_0081c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r="32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e.JPG" descr="/Users/marktittley/Desktop/_Facebook/IMG_0081e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3" y="0"/>
            <a:ext cx="9246626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j.JPG" descr="/Users/marktittley/Desktop/_Facebook/IMG_0081j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9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1l.JPG" descr="/Users/marktittley/Desktop/_Facebook/IMG_0081l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36" y="0"/>
            <a:ext cx="9643672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b.JPG" descr="/Users/marktittley/Desktop/_Facebook/IMG_0003b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a.jpg" descr="/Users/marktittley/Desktop/_Facebook/IMG_0086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b.JPG" descr="/Users/marktittley/Desktop/_Facebook/IMG_0086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c.JPG" descr="/Users/marktittley/Desktop/_Facebook/IMG_0086c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r="70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e.JPG" descr="/Users/marktittley/Desktop/_Facebook/IMG_0086e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11083"/>
          <a:stretch/>
        </p:blipFill>
        <p:spPr>
          <a:xfrm>
            <a:off x="-1" y="0"/>
            <a:ext cx="9144001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1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g.JPG" descr="/Users/marktittley/Desktop/_Facebook/IMG_0086g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3273" r="6560" b="3307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h.JPG" descr="/Users/marktittley/Desktop/_Facebook/IMG_0086h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/>
          <a:stretch/>
        </p:blipFill>
        <p:spPr>
          <a:xfrm>
            <a:off x="0" y="-15455"/>
            <a:ext cx="9144000" cy="6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3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k.JPG" descr="/Users/marktittley/Desktop/_Facebook/IMG_0086k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m.JPG" descr="/Users/marktittley/Desktop/_Facebook/IMG_0086m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73"/>
          <a:stretch/>
        </p:blipFill>
        <p:spPr>
          <a:xfrm>
            <a:off x="0" y="-15240"/>
            <a:ext cx="914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2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n.JPG" descr="/Users/marktittley/Desktop/_Facebook/IMG_0086n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b="10899"/>
          <a:stretch/>
        </p:blipFill>
        <p:spPr>
          <a:xfrm>
            <a:off x="0" y="-87607"/>
            <a:ext cx="9144000" cy="694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s.JPG" descr="/Users/marktittley/Desktop/_Facebook/IMG_0086s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r="2155"/>
          <a:stretch/>
        </p:blipFill>
        <p:spPr>
          <a:xfrm>
            <a:off x="-1" y="-8422"/>
            <a:ext cx="9144001" cy="687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f.JPG" descr="/Users/marktittley/Desktop/_Facebook/IMG_0003f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7d.JPG" descr="/Users/marktittley/Desktop/_Facebook/IMG_0087d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r="4743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e.JPG" descr="/Users/marktittley/Desktop/_Facebook/IMG_0090e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r="5510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7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g.JPG" descr="/Users/marktittley/Desktop/_Facebook/IMG_0090g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h.JPG" descr="/Users/marktittley/Desktop/_Facebook/IMG_0090h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2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l.JPG" descr="/Users/marktittley/Desktop/_Facebook/IMG_0090l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2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q.JPG" descr="/Users/marktittley/Desktop/_Facebook/IMG_0090q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6" r="338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k.JPG" descr="/Users/marktittley/Desktop/_Facebook/IMG_0004k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4m.JPG" descr="/Users/marktittley/Desktop/_Facebook/IMG_0004m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8" r="3307"/>
          <a:stretch/>
        </p:blipFill>
        <p:spPr>
          <a:xfrm>
            <a:off x="0" y="0"/>
            <a:ext cx="9144000" cy="69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0.jpg" descr="/Users/marktittley/Desktop/_Facebook/IMG_00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a.jpg" descr="/Users/marktittley/Desktop/_Facebook/IMG_0071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9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d.JPG" descr="/Users/marktittley/Desktop/_Facebook/IMG_0071d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1"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On-screen Show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5</cp:revision>
  <dcterms:created xsi:type="dcterms:W3CDTF">2014-08-23T08:37:01Z</dcterms:created>
  <dcterms:modified xsi:type="dcterms:W3CDTF">2014-08-23T08:57:14Z</dcterms:modified>
</cp:coreProperties>
</file>