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313" r:id="rId3"/>
    <p:sldId id="258" r:id="rId4"/>
    <p:sldId id="260" r:id="rId5"/>
    <p:sldId id="261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6" r:id="rId27"/>
    <p:sldId id="287" r:id="rId28"/>
    <p:sldId id="291" r:id="rId29"/>
    <p:sldId id="292" r:id="rId30"/>
    <p:sldId id="294" r:id="rId31"/>
    <p:sldId id="295" r:id="rId32"/>
    <p:sldId id="296" r:id="rId33"/>
    <p:sldId id="298" r:id="rId34"/>
    <p:sldId id="299" r:id="rId35"/>
    <p:sldId id="301" r:id="rId36"/>
    <p:sldId id="302" r:id="rId37"/>
    <p:sldId id="305" r:id="rId38"/>
    <p:sldId id="306" r:id="rId39"/>
    <p:sldId id="307" r:id="rId40"/>
    <p:sldId id="309" r:id="rId41"/>
    <p:sldId id="310" r:id="rId42"/>
    <p:sldId id="311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87" d="100"/>
          <a:sy n="87" d="100"/>
        </p:scale>
        <p:origin x="-15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F3F63-0082-C043-A332-0093A72672A4}" type="datetimeFigureOut">
              <a:rPr lang="en-US" smtClean="0"/>
              <a:t>15/08/08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59A0-88B8-2D4E-AAB7-DD377A758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67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F3F63-0082-C043-A332-0093A72672A4}" type="datetimeFigureOut">
              <a:rPr lang="en-US" smtClean="0"/>
              <a:t>15/08/08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59A0-88B8-2D4E-AAB7-DD377A758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857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F3F63-0082-C043-A332-0093A72672A4}" type="datetimeFigureOut">
              <a:rPr lang="en-US" smtClean="0"/>
              <a:t>15/08/08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59A0-88B8-2D4E-AAB7-DD377A758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27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F3F63-0082-C043-A332-0093A72672A4}" type="datetimeFigureOut">
              <a:rPr lang="en-US" smtClean="0"/>
              <a:t>15/08/08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59A0-88B8-2D4E-AAB7-DD377A758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62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F3F63-0082-C043-A332-0093A72672A4}" type="datetimeFigureOut">
              <a:rPr lang="en-US" smtClean="0"/>
              <a:t>15/08/08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59A0-88B8-2D4E-AAB7-DD377A758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96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F3F63-0082-C043-A332-0093A72672A4}" type="datetimeFigureOut">
              <a:rPr lang="en-US" smtClean="0"/>
              <a:t>15/08/08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59A0-88B8-2D4E-AAB7-DD377A758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21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F3F63-0082-C043-A332-0093A72672A4}" type="datetimeFigureOut">
              <a:rPr lang="en-US" smtClean="0"/>
              <a:t>15/08/08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59A0-88B8-2D4E-AAB7-DD377A758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09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F3F63-0082-C043-A332-0093A72672A4}" type="datetimeFigureOut">
              <a:rPr lang="en-US" smtClean="0"/>
              <a:t>15/08/08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59A0-88B8-2D4E-AAB7-DD377A758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693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F3F63-0082-C043-A332-0093A72672A4}" type="datetimeFigureOut">
              <a:rPr lang="en-US" smtClean="0"/>
              <a:t>15/08/08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59A0-88B8-2D4E-AAB7-DD377A758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569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F3F63-0082-C043-A332-0093A72672A4}" type="datetimeFigureOut">
              <a:rPr lang="en-US" smtClean="0"/>
              <a:t>15/08/08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59A0-88B8-2D4E-AAB7-DD377A758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49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F3F63-0082-C043-A332-0093A72672A4}" type="datetimeFigureOut">
              <a:rPr lang="en-US" smtClean="0"/>
              <a:t>15/08/08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59A0-88B8-2D4E-AAB7-DD377A758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18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F3F63-0082-C043-A332-0093A72672A4}" type="datetimeFigureOut">
              <a:rPr lang="en-US" smtClean="0"/>
              <a:t>15/08/08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E59A0-88B8-2D4E-AAB7-DD377A758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63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file://localhost/Users/marktittley/Desktop/_Show/IMG_0020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file://localhost/Users/marktittley/Desktop/_Show/IMG_0021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file://localhost/Users/marktittley/Desktop/_Show/IMG_0022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file://localhost/Users/marktittley/Desktop/_Show/IMG_0025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3" Type="http://schemas.openxmlformats.org/officeDocument/2006/relationships/image" Target="file://localhost/Users/marktittley/Desktop/_Show/IMG_0028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openxmlformats.org/officeDocument/2006/relationships/image" Target="file://localhost/Users/marktittley/Desktop/_Show/IMG_0029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3" Type="http://schemas.openxmlformats.org/officeDocument/2006/relationships/image" Target="file://localhost/Users/marktittley/Desktop/_Show/IMG_0030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openxmlformats.org/officeDocument/2006/relationships/image" Target="file://localhost/Users/marktittley/Desktop/_Show/IMG_0031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3" Type="http://schemas.openxmlformats.org/officeDocument/2006/relationships/image" Target="file://localhost/Users/marktittley/Desktop/_Show/IMG_0032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openxmlformats.org/officeDocument/2006/relationships/image" Target="file://localhost/Users/marktittley/Desktop/_Show/IMG_0037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file://localhost/Users/marktittley/Desktop/_Show/IMG_0001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3" Type="http://schemas.openxmlformats.org/officeDocument/2006/relationships/image" Target="file://localhost/Users/marktittley/Desktop/_Show/IMG_0038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3" Type="http://schemas.openxmlformats.org/officeDocument/2006/relationships/image" Target="file://localhost/Users/marktittley/Desktop/_Show/IMG_0039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3" Type="http://schemas.openxmlformats.org/officeDocument/2006/relationships/image" Target="file://localhost/Users/marktittley/Desktop/_Show/IMG_0040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3" Type="http://schemas.openxmlformats.org/officeDocument/2006/relationships/image" Target="file://localhost/Users/marktittley/Desktop/_Show/IMG_0041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3" Type="http://schemas.openxmlformats.org/officeDocument/2006/relationships/image" Target="file://localhost/Users/marktittley/Desktop/_Show/IMG_0044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3" Type="http://schemas.openxmlformats.org/officeDocument/2006/relationships/image" Target="file://localhost/Users/marktittley/Desktop/_Show/IMG_0046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3" Type="http://schemas.openxmlformats.org/officeDocument/2006/relationships/image" Target="file://localhost/Users/marktittley/Desktop/_Show/IMG_0048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Relationship Id="rId3" Type="http://schemas.openxmlformats.org/officeDocument/2006/relationships/image" Target="file://localhost/Users/marktittley/Desktop/_Show/IMG_0049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3" Type="http://schemas.openxmlformats.org/officeDocument/2006/relationships/image" Target="file://localhost/Users/marktittley/Desktop/_Show/IMG_0055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3" Type="http://schemas.openxmlformats.org/officeDocument/2006/relationships/image" Target="file://localhost/Users/marktittley/Desktop/_Show/IMG_0056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file://localhost/Users/marktittley/Desktop/_Show/IMG_0002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3" Type="http://schemas.openxmlformats.org/officeDocument/2006/relationships/image" Target="file://localhost/Users/marktittley/Desktop/_Show/IMG_0058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3" Type="http://schemas.openxmlformats.org/officeDocument/2006/relationships/image" Target="file://localhost/Users/marktittley/Desktop/_Show/IMG_0060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Relationship Id="rId3" Type="http://schemas.openxmlformats.org/officeDocument/2006/relationships/image" Target="file://localhost/Users/marktittley/Desktop/_Show/IMG_0061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Relationship Id="rId3" Type="http://schemas.openxmlformats.org/officeDocument/2006/relationships/image" Target="file://localhost/Users/marktittley/Desktop/_Show/IMG_0069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Relationship Id="rId3" Type="http://schemas.openxmlformats.org/officeDocument/2006/relationships/image" Target="file://localhost/Users/marktittley/Desktop/_Show/IMG_0071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Relationship Id="rId3" Type="http://schemas.openxmlformats.org/officeDocument/2006/relationships/image" Target="file://localhost/Users/marktittley/Desktop/_Show/IMG_0074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3" Type="http://schemas.openxmlformats.org/officeDocument/2006/relationships/image" Target="file://localhost/Users/marktittley/Desktop/_Show/IMG_0078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Relationship Id="rId3" Type="http://schemas.openxmlformats.org/officeDocument/2006/relationships/image" Target="file://localhost/Users/marktittley/Desktop/_Show/IMG_0081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Relationship Id="rId3" Type="http://schemas.openxmlformats.org/officeDocument/2006/relationships/image" Target="file://localhost/Users/marktittley/Desktop/_Show/IMG_0083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3" Type="http://schemas.openxmlformats.org/officeDocument/2006/relationships/image" Target="file://localhost/Users/marktittley/Desktop/_Show/IMG_0085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file://localhost/Users/marktittley/Desktop/_Show/IMG_0006.j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Relationship Id="rId3" Type="http://schemas.openxmlformats.org/officeDocument/2006/relationships/image" Target="file://localhost/Users/marktittley/Desktop/_Show/IMG_0089.jpg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Relationship Id="rId3" Type="http://schemas.openxmlformats.org/officeDocument/2006/relationships/image" Target="file://localhost/Users/marktittley/Desktop/_Show/IMG_0091.jp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Relationship Id="rId3" Type="http://schemas.openxmlformats.org/officeDocument/2006/relationships/image" Target="file://localhost/Users/marktittley/Desktop/_Show/IMG_0093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file://localhost/Users/marktittley/Desktop/_Show/IMG_0009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file://localhost/Users/marktittley/Desktop/_Show/IMG_0011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openxmlformats.org/officeDocument/2006/relationships/image" Target="file://localhost/Users/marktittley/Desktop/_Show/IMG_0016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file://localhost/Users/marktittley/Desktop/_Show/IMG_0017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file://localhost/Users/marktittley/Desktop/_Show/IMG_0019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0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0.jpg" descr="/Users/marktittley/Desktop/_Show/IMG_0020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46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1.jpg" descr="/Users/marktittley/Desktop/_Show/IMG_0021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36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2.jpg" descr="/Users/marktittley/Desktop/_Show/IMG_0022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67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5.jpg" descr="/Users/marktittley/Desktop/_Show/IMG_0025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36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8.jpg" descr="/Users/marktittley/Desktop/_Show/IMG_0028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88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9.jpg" descr="/Users/marktittley/Desktop/_Show/IMG_0029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0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0.jpg" descr="/Users/marktittley/Desktop/_Show/IMG_0030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46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1.jpg" descr="/Users/marktittley/Desktop/_Show/IMG_0031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61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2.jpg" descr="/Users/marktittley/Desktop/_Show/IMG_0032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808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7.jpg" descr="/Users/marktittley/Desktop/_Show/IMG_0037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733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1.jpg" descr="/Users/marktittley/Desktop/_Show/IMG_0001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386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8.jpg" descr="/Users/marktittley/Desktop/_Show/IMG_0038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00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9.jpg" descr="/Users/marktittley/Desktop/_Show/IMG_0039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53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0.jpg" descr="/Users/marktittley/Desktop/_Show/IMG_0040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57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1.jpg" descr="/Users/marktittley/Desktop/_Show/IMG_0041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26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4.jpg" descr="/Users/marktittley/Desktop/_Show/IMG_0044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065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6.jpg" descr="/Users/marktittley/Desktop/_Show/IMG_0046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783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8.jpg" descr="/Users/marktittley/Desktop/_Show/IMG_0048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02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9.jpg" descr="/Users/marktittley/Desktop/_Show/IMG_0049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60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5.jpg" descr="/Users/marktittley/Desktop/_Show/IMG_0055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7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43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6.jpg" descr="/Users/marktittley/Desktop/_Show/IMG_0056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96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2.jpg" descr="/Users/marktittley/Desktop/_Show/IMG_0002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844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8.jpg" descr="/Users/marktittley/Desktop/_Show/IMG_0058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44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0.jpg" descr="/Users/marktittley/Desktop/_Show/IMG_0060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7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72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1.jpg" descr="/Users/marktittley/Desktop/_Show/IMG_0061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6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2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9.jpg" descr="/Users/marktittley/Desktop/_Show/IMG_0069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44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1.jpg" descr="/Users/marktittley/Desktop/_Show/IMG_0071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7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4.jpg" descr="/Users/marktittley/Desktop/_Show/IMG_0074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2333"/>
            <a:ext cx="9144000" cy="65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81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8.jpg" descr="/Users/marktittley/Desktop/_Show/IMG_0078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1985"/>
            <a:ext cx="9144000" cy="627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10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1.jpg" descr="/Users/marktittley/Desktop/_Show/IMG_0081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70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3.jpg" descr="/Users/marktittley/Desktop/_Show/IMG_0083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21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5.jpg" descr="/Users/marktittley/Desktop/_Show/IMG_0085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0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6.jpg" descr="/Users/marktittley/Desktop/_Show/IMG_0006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9.jpg" descr="/Users/marktittley/Desktop/_Show/IMG_0089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878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1.jpg" descr="/Users/marktittley/Desktop/_Show/IMG_0091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0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3.jpg" descr="/Users/marktittley/Desktop/_Show/IMG_0093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276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9.jpg" descr="/Users/marktittley/Desktop/_Show/IMG_0009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76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1.jpg" descr="/Users/marktittley/Desktop/_Show/IMG_0011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24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6.jpg" descr="/Users/marktittley/Desktop/_Show/IMG_0016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5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7.jpg" descr="/Users/marktittley/Desktop/_Show/IMG_0017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2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9.jpg" descr="/Users/marktittley/Desktop/_Show/IMG_0019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15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Macintosh PowerPoint</Application>
  <PresentationFormat>On-screen Show (4:3)</PresentationFormat>
  <Paragraphs>0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4</cp:revision>
  <dcterms:created xsi:type="dcterms:W3CDTF">2015-08-08T07:08:03Z</dcterms:created>
  <dcterms:modified xsi:type="dcterms:W3CDTF">2015-08-08T07:27:10Z</dcterms:modified>
</cp:coreProperties>
</file>