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441" r:id="rId3"/>
    <p:sldId id="442" r:id="rId4"/>
    <p:sldId id="443" r:id="rId5"/>
    <p:sldId id="448" r:id="rId6"/>
    <p:sldId id="501" r:id="rId7"/>
    <p:sldId id="506" r:id="rId8"/>
    <p:sldId id="507" r:id="rId9"/>
    <p:sldId id="508" r:id="rId10"/>
    <p:sldId id="510" r:id="rId11"/>
    <p:sldId id="504" r:id="rId12"/>
    <p:sldId id="5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0A"/>
    <a:srgbClr val="FEA608"/>
    <a:srgbClr val="F9770A"/>
    <a:srgbClr val="E24532"/>
    <a:srgbClr val="FF0F17"/>
    <a:srgbClr val="FF0401"/>
    <a:srgbClr val="FF2D32"/>
    <a:srgbClr val="FFFF99"/>
    <a:srgbClr val="99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8" autoAdjust="0"/>
    <p:restoredTop sz="94660"/>
  </p:normalViewPr>
  <p:slideViewPr>
    <p:cSldViewPr snapToGrid="0" snapToObjects="1" showGuides="1">
      <p:cViewPr>
        <p:scale>
          <a:sx n="59" d="100"/>
          <a:sy n="59" d="100"/>
        </p:scale>
        <p:origin x="-424" y="-584"/>
      </p:cViewPr>
      <p:guideLst>
        <p:guide orient="horz" pos="3847"/>
        <p:guide pos="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with a welcome of regulars and newcomers</a:t>
            </a:r>
            <a:r>
              <a:rPr lang="en-US" baseline="0" dirty="0" smtClean="0"/>
              <a:t> who are invited to the stage and introduced to the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announcement about</a:t>
            </a:r>
            <a:r>
              <a:rPr lang="en-US" baseline="0" dirty="0" smtClean="0"/>
              <a:t> the upcoming Friday night’s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word about</a:t>
            </a:r>
            <a:r>
              <a:rPr lang="en-US" baseline="0" dirty="0" smtClean="0"/>
              <a:t> the message that is about to be delivered by the preacher </a:t>
            </a:r>
            <a:r>
              <a:rPr lang="en-US" baseline="0" smtClean="0"/>
              <a:t>for the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85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teen leaders shares</a:t>
            </a:r>
            <a:r>
              <a:rPr lang="en-US" baseline="0" dirty="0" smtClean="0"/>
              <a:t> an offering message to motivate teens to give and the offering box is passed around while the announcements are given.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teen leader shares the</a:t>
            </a:r>
            <a:r>
              <a:rPr lang="en-US" baseline="0" dirty="0" smtClean="0"/>
              <a:t> announcements - the following items are generally included: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challenge to visit</a:t>
            </a:r>
            <a:r>
              <a:rPr lang="en-US" baseline="0" dirty="0" smtClean="0"/>
              <a:t> our Facebook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look back at the previous Friday night’s event - followed by a few photos taken from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13BD-FC2B-CD4F-B281-F178E5A79B72}" type="datetimeFigureOut">
              <a:rPr lang="en-US"/>
              <a:pPr>
                <a:defRPr/>
              </a:pPr>
              <a:t>15/07/01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B19-6FD3-F049-A757-784FAE0A9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06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87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36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66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888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153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6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9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455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8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D9AF-E096-DF41-AD66-9514F0DD16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41EE-E259-BA4F-BAAA-2D6456E29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127</Words>
  <Application>Microsoft Macintosh PowerPoint</Application>
  <PresentationFormat>On-screen Show (4:3)</PresentationFormat>
  <Paragraphs>18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165</cp:revision>
  <dcterms:created xsi:type="dcterms:W3CDTF">2013-10-02T18:06:33Z</dcterms:created>
  <dcterms:modified xsi:type="dcterms:W3CDTF">2015-07-01T12:03:18Z</dcterms:modified>
</cp:coreProperties>
</file>