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389" r:id="rId2"/>
    <p:sldId id="525" r:id="rId3"/>
    <p:sldId id="526" r:id="rId4"/>
    <p:sldId id="527" r:id="rId5"/>
    <p:sldId id="528" r:id="rId6"/>
    <p:sldId id="529" r:id="rId7"/>
    <p:sldId id="530" r:id="rId8"/>
    <p:sldId id="531" r:id="rId9"/>
    <p:sldId id="532" r:id="rId10"/>
    <p:sldId id="533" r:id="rId11"/>
    <p:sldId id="534" r:id="rId12"/>
    <p:sldId id="537" r:id="rId13"/>
    <p:sldId id="538" r:id="rId14"/>
    <p:sldId id="539" r:id="rId15"/>
    <p:sldId id="540" r:id="rId16"/>
    <p:sldId id="541" r:id="rId17"/>
    <p:sldId id="542" r:id="rId18"/>
    <p:sldId id="543" r:id="rId19"/>
    <p:sldId id="544" r:id="rId20"/>
    <p:sldId id="545" r:id="rId21"/>
    <p:sldId id="546" r:id="rId22"/>
    <p:sldId id="551" r:id="rId23"/>
    <p:sldId id="547" r:id="rId24"/>
    <p:sldId id="548" r:id="rId25"/>
    <p:sldId id="549" r:id="rId26"/>
    <p:sldId id="550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4000"/>
    <a:srgbClr val="996633"/>
    <a:srgbClr val="50361B"/>
    <a:srgbClr val="654422"/>
    <a:srgbClr val="FF6324"/>
    <a:srgbClr val="FFFF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301" autoAdjust="0"/>
  </p:normalViewPr>
  <p:slideViewPr>
    <p:cSldViewPr snapToGrid="0" snapToObjects="1">
      <p:cViewPr varScale="1">
        <p:scale>
          <a:sx n="68" d="100"/>
          <a:sy n="68" d="100"/>
        </p:scale>
        <p:origin x="-1704" y="-104"/>
      </p:cViewPr>
      <p:guideLst>
        <p:guide orient="horz" pos="4111"/>
        <p:guide pos="1388"/>
        <p:guide pos="389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C0D0A0-EEF8-054E-9AF0-04177F688829}" type="datetimeFigureOut">
              <a:rPr lang="en-US" smtClean="0"/>
              <a:t>14/10/21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76B6BF-B88A-A84A-B4EA-7A1DC6EF6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26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Tonight is Survivor Night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27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Teens competing in the Bean Bag</a:t>
            </a:r>
            <a:r>
              <a:rPr lang="en-US" baseline="0" dirty="0" smtClean="0"/>
              <a:t> Toss challenge</a:t>
            </a:r>
            <a:endParaRPr lang="en-US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27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Teens competing in the Big Hoop Thread challenge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09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Teens competing in the Cup Smack Down Challenge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17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Teens competing in the Cup Smack Down Challenge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84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scoreboard and scorers.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10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tribe showing team spirit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88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</a:t>
            </a:r>
            <a:r>
              <a:rPr lang="en-US" baseline="0" dirty="0" smtClean="0"/>
              <a:t> tribe showing team spirit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552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winning tribe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609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winning tribe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02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Voting for the ultimate survivor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82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Teens choosing teams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86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Jeff</a:t>
            </a:r>
            <a:r>
              <a:rPr lang="en-US" baseline="0" dirty="0" smtClean="0"/>
              <a:t> reading the votes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225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Due to a tie – a fire challenge was created.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030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Ultimate Survivor is announced and rewarded.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271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Well done to our Ultimate Survivor, Talitha Neville. She received her prize (a huge slab of chocolate) and a necklace.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446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Well done to our Ultimate Survivor, Talitha Neville. She received her prize (a huge slab of chocolate) and a necklace.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989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Small group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917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Small group time – teens praying for </a:t>
            </a:r>
            <a:r>
              <a:rPr lang="en-US" smtClean="0"/>
              <a:t>each other.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00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Teens</a:t>
            </a:r>
            <a:r>
              <a:rPr lang="en-US" baseline="0" dirty="0" smtClean="0"/>
              <a:t> standing on their tribe mat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91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Teens introducing their tribes to the big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82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Teens being blindfolded</a:t>
            </a:r>
            <a:r>
              <a:rPr lang="en-US" baseline="0" dirty="0" smtClean="0"/>
              <a:t> for the first challenge.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28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Teens competing in the Blindfold treasure hunt.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05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Teens competing in the Bean Bag</a:t>
            </a:r>
            <a:r>
              <a:rPr lang="en-US" baseline="0" dirty="0" smtClean="0"/>
              <a:t> Toss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34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Teens competing in the Bean Bag</a:t>
            </a:r>
            <a:r>
              <a:rPr lang="en-US" baseline="0" dirty="0" smtClean="0"/>
              <a:t> Toss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62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Teens competing in the Bean Bag</a:t>
            </a:r>
            <a:r>
              <a:rPr lang="en-US" baseline="0" dirty="0" smtClean="0"/>
              <a:t> Toss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29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7F31-0BF7-D142-AEA1-99A4D5307F0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14/10/21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849F9-B486-5E4C-A424-9AB939845ED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170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7F31-0BF7-D142-AEA1-99A4D5307F0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14/10/21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849F9-B486-5E4C-A424-9AB939845ED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66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7F31-0BF7-D142-AEA1-99A4D5307F0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14/10/21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849F9-B486-5E4C-A424-9AB939845ED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135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7F31-0BF7-D142-AEA1-99A4D5307F0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14/10/21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849F9-B486-5E4C-A424-9AB939845ED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48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7F31-0BF7-D142-AEA1-99A4D5307F0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14/10/21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849F9-B486-5E4C-A424-9AB939845ED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1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7F31-0BF7-D142-AEA1-99A4D5307F0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14/10/21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849F9-B486-5E4C-A424-9AB939845ED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823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7F31-0BF7-D142-AEA1-99A4D5307F0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14/10/21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849F9-B486-5E4C-A424-9AB939845ED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142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7F31-0BF7-D142-AEA1-99A4D5307F0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14/10/21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849F9-B486-5E4C-A424-9AB939845ED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346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7F31-0BF7-D142-AEA1-99A4D5307F0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14/10/21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849F9-B486-5E4C-A424-9AB939845ED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913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7F31-0BF7-D142-AEA1-99A4D5307F0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14/10/21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849F9-B486-5E4C-A424-9AB939845ED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29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7F31-0BF7-D142-AEA1-99A4D5307F0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14/10/21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849F9-B486-5E4C-A424-9AB939845ED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504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97F31-0BF7-D142-AEA1-99A4D5307F0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14/10/21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849F9-B486-5E4C-A424-9AB939845ED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4311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file://localhost/Users/marktittley/Desktop/_Show/IMG_0176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file://localhost/Users/marktittley/Desktop/_Show/IMG_0209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file://localhost/Users/marktittley/Desktop/_Show/IMG_0241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file://localhost/Users/marktittley/Desktop/_Show/IMG_0263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file://localhost/Users/marktittley/Desktop/_Show/IMG_0271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file://localhost/Users/marktittley/Desktop/_Show/IMG_0276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file://localhost/Users/marktittley/Desktop/_Show/IMG_0278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file://localhost/Users/marktittley/Desktop/_Show/IMG_0285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file://localhost/Users/marktittley/Desktop/_Show/IMG_0287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file://localhost/Users/marktittley/Desktop/_Show/IMG_0323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file://localhost/Users/marktittley/Desktop/_Show/IMG_0017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file://localhost/Users/marktittley/Desktop/_Show/IMG_0343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file://localhost/Users/marktittley/Desktop/_Show/IMG_0349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file://localhost/Users/marktittley/Desktop/_Show/IMG_0353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file://localhost/Users/marktittley/Desktop/_Show/IMG_0360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file://localhost/Users/marktittley/Desktop/_Show/IMG_0369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file://localhost/Users/marktittley/Desktop/_Show/IMG_0377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file://localhost/Users/marktittley/Desktop/_Show/IMG_0061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file://localhost/Users/marktittley/Desktop/_Show/IMG_0080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file://localhost/Users/marktittley/Desktop/_Show/IMG_0104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file://localhost/Users/marktittley/Desktop/_Show/IMG_0126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file://localhost/Users/marktittley/Desktop/_Show/IMG_0137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file://localhost/Users/marktittley/Desktop/_Show/IMG_0151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file://localhost/Users/marktittley/Desktop/_Show/IMG_0173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urvivor-tv-series-logo-wallpaper-7 EDIT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2" r="127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SURVivor_His_Youth_logo TPT 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14" y="971955"/>
            <a:ext cx="7634572" cy="489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6.jpg" descr="/Users/marktittley/Desktop/_Show/IMG_0176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7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09.jpg" descr="/Users/marktittley/Desktop/_Show/IMG_0209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8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41.jpg" descr="/Users/marktittley/Desktop/_Show/IMG_0241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63.jpg" descr="/Users/marktittley/Desktop/_Show/IMG_0263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3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71.jpg" descr="/Users/marktittley/Desktop/_Show/IMG_0271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4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76.jpg" descr="/Users/marktittley/Desktop/_Show/IMG_0276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9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78.jpg" descr="/Users/marktittley/Desktop/_Show/IMG_0278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85.jpg" descr="/Users/marktittley/Desktop/_Show/IMG_0285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9144000" cy="61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3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87.jpg" descr="/Users/marktittley/Desktop/_Show/IMG_0287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5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23.jpg" descr="/Users/marktittley/Desktop/_Show/IMG_0323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7.jpg" descr="/Users/marktittley/Desktop/_Show/IMG_0017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6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43.jpg" descr="/Users/marktittley/Desktop/_Show/IMG_0343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700"/>
            <a:ext cx="91440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8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49.jpg" descr="/Users/marktittley/Desktop/_Show/IMG_0349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6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37871" y="5381110"/>
            <a:ext cx="880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Winner</a:t>
            </a:r>
          </a:p>
        </p:txBody>
      </p:sp>
      <p:pic>
        <p:nvPicPr>
          <p:cNvPr id="3" name="Picture 2" descr="Winn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0" r="12420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201201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800" dirty="0" smtClean="0">
                <a:solidFill>
                  <a:srgbClr val="FFFFFF"/>
                </a:solidFill>
                <a:effectLst>
                  <a:glow rad="88900">
                    <a:schemeClr val="tx1">
                      <a:alpha val="58000"/>
                    </a:schemeClr>
                  </a:glow>
                </a:effectLst>
                <a:latin typeface="Brush Hand New"/>
                <a:cs typeface="Brush Hand New"/>
              </a:rPr>
              <a:t>And the winner is…</a:t>
            </a:r>
            <a:endParaRPr lang="en-US" sz="5400" dirty="0">
              <a:solidFill>
                <a:srgbClr val="FFFFFF"/>
              </a:solidFill>
              <a:effectLst>
                <a:glow rad="88900">
                  <a:schemeClr val="tx1">
                    <a:alpha val="58000"/>
                  </a:schemeClr>
                </a:glow>
              </a:effectLst>
              <a:latin typeface="Survivan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34985" y="2635509"/>
            <a:ext cx="12541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effectLst>
                  <a:glow rad="88900">
                    <a:schemeClr val="tx1">
                      <a:alpha val="58000"/>
                    </a:schemeClr>
                  </a:glow>
                </a:effectLst>
                <a:latin typeface="Survivant"/>
              </a:rPr>
              <a:t>???</a:t>
            </a:r>
            <a:endParaRPr lang="en-US" sz="4000" dirty="0"/>
          </a:p>
        </p:txBody>
      </p:sp>
      <p:pic>
        <p:nvPicPr>
          <p:cNvPr id="6" name="Picture 5" descr="SURVivor_His_Youth_logo TPT Sm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250" y="3930543"/>
            <a:ext cx="3689573" cy="236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1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53.jpg" descr="/Users/marktittley/Desktop/_Show/IMG_0353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5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60.jpg" descr="/Users/marktittley/Desktop/_Show/IMG_0360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7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69.jpg" descr="/Users/marktittley/Desktop/_Show/IMG_0369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5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77.jpg" descr="/Users/marktittley/Desktop/_Show/IMG_0377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6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1.jpg" descr="/Users/marktittley/Desktop/_Show/IMG_0061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3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0.jpg" descr="/Users/marktittley/Desktop/_Show/IMG_0080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5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4.jpg" descr="/Users/marktittley/Desktop/_Show/IMG_0104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4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6.jpg" descr="/Users/marktittley/Desktop/_Show/IMG_0126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9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7.jpg" descr="/Users/marktittley/Desktop/_Show/IMG_0137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9144000" cy="606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5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51.jpg" descr="/Users/marktittley/Desktop/_Show/IMG_0151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5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3.jpg" descr="/Users/marktittley/Desktop/_Show/IMG_0173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9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2738</TotalTime>
  <Words>237</Words>
  <Application>Microsoft Macintosh PowerPoint</Application>
  <PresentationFormat>On-screen Show (4:3)</PresentationFormat>
  <Paragraphs>55</Paragraphs>
  <Slides>26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kind of events?</dc:title>
  <dc:creator>Mark Tittley</dc:creator>
  <cp:lastModifiedBy>Mark Tittley</cp:lastModifiedBy>
  <cp:revision>216</cp:revision>
  <dcterms:created xsi:type="dcterms:W3CDTF">2014-06-20T13:14:19Z</dcterms:created>
  <dcterms:modified xsi:type="dcterms:W3CDTF">2014-10-21T20:03:24Z</dcterms:modified>
</cp:coreProperties>
</file>