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3" r:id="rId12"/>
    <p:sldId id="276" r:id="rId13"/>
    <p:sldId id="277" r:id="rId14"/>
    <p:sldId id="281" r:id="rId15"/>
    <p:sldId id="282" r:id="rId16"/>
    <p:sldId id="283" r:id="rId17"/>
    <p:sldId id="284" r:id="rId18"/>
    <p:sldId id="287" r:id="rId19"/>
    <p:sldId id="288" r:id="rId20"/>
    <p:sldId id="290" r:id="rId21"/>
    <p:sldId id="291" r:id="rId22"/>
    <p:sldId id="293" r:id="rId23"/>
    <p:sldId id="295" r:id="rId24"/>
    <p:sldId id="297" r:id="rId25"/>
    <p:sldId id="298" r:id="rId26"/>
    <p:sldId id="299" r:id="rId27"/>
    <p:sldId id="300" r:id="rId28"/>
    <p:sldId id="302" r:id="rId29"/>
    <p:sldId id="303" r:id="rId30"/>
    <p:sldId id="305" r:id="rId31"/>
    <p:sldId id="307" r:id="rId32"/>
    <p:sldId id="308" r:id="rId33"/>
    <p:sldId id="314" r:id="rId34"/>
    <p:sldId id="315" r:id="rId35"/>
    <p:sldId id="318" r:id="rId36"/>
    <p:sldId id="319" r:id="rId37"/>
    <p:sldId id="320" r:id="rId38"/>
    <p:sldId id="321" r:id="rId39"/>
    <p:sldId id="324" r:id="rId40"/>
    <p:sldId id="326" r:id="rId41"/>
    <p:sldId id="327" r:id="rId42"/>
    <p:sldId id="328" r:id="rId43"/>
    <p:sldId id="329" r:id="rId44"/>
    <p:sldId id="330" r:id="rId45"/>
    <p:sldId id="331" r:id="rId46"/>
    <p:sldId id="333" r:id="rId47"/>
    <p:sldId id="334" r:id="rId48"/>
    <p:sldId id="335" r:id="rId49"/>
    <p:sldId id="337" r:id="rId50"/>
    <p:sldId id="33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80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3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1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0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8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3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5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4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6CD74-BC69-9446-80A6-5CA1432F2A1E}" type="datetimeFigureOut">
              <a:rPr lang="en-US" smtClean="0"/>
              <a:t>17/10/14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0F3B0-3803-8E4F-B103-380416828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1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4282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4300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4301d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4301g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4301h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4301l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4301m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4301n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4301o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4301s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4301t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428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4301v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4301w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4301y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4302a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4304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4305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4308%201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4309%201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4313%20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4314%20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4285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4318%201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4321%201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4322%201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4334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4337%201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4343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4344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4348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4349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435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429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4361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4363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4364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4369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4370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4371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4378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4382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4385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438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4291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Slide1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4291b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4291c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4292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4296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2.jpg" descr="/Users/marktittley/Desktop/_Show/IMG_42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0.jpg" descr="/Users/marktittley/Desktop/_Show/IMG_43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96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d.jpg" descr="/Users/marktittley/Desktop/_Show/IMG_4301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g.jpg" descr="/Users/marktittley/Desktop/_Show/IMG_4301g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1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h.jpg" descr="/Users/marktittley/Desktop/_Show/IMG_4301h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67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l.jpg" descr="/Users/marktittley/Desktop/_Show/IMG_4301l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m.jpg" descr="/Users/marktittley/Desktop/_Show/IMG_4301m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7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n.jpg" descr="/Users/marktittley/Desktop/_Show/IMG_4301n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6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o.jpg" descr="/Users/marktittley/Desktop/_Show/IMG_4301o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2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s.jpg" descr="/Users/marktittley/Desktop/_Show/IMG_4301s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t.jpg" descr="/Users/marktittley/Desktop/_Show/IMG_4301t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2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3.jpg" descr="/Users/marktittley/Desktop/_Show/IMG_42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v.jpg" descr="/Users/marktittley/Desktop/_Show/IMG_4301v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8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w.jpg" descr="/Users/marktittley/Desktop/_Show/IMG_4301w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28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1y.jpg" descr="/Users/marktittley/Desktop/_Show/IMG_4301y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3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2a.jpg" descr="/Users/marktittley/Desktop/_Show/IMG_4302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5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4.jpg" descr="/Users/marktittley/Desktop/_Show/IMG_43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5.jpg" descr="/Users/marktittley/Desktop/_Show/IMG_43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7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8 1.jpg" descr="/Users/marktittley/Desktop/_Show/IMG_4308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9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09 1.jpg" descr="/Users/marktittley/Desktop/_Show/IMG_4309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8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13 1.jpg" descr="/Users/marktittley/Desktop/_Show/IMG_4313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14 1.jpg" descr="/Users/marktittley/Desktop/_Show/IMG_4314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5.jpg" descr="/Users/marktittley/Desktop/_Show/IMG_42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18 1.jpg" descr="/Users/marktittley/Desktop/_Show/IMG_4318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8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21 1.jpg" descr="/Users/marktittley/Desktop/_Show/IMG_4321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22 1.jpg" descr="/Users/marktittley/Desktop/_Show/IMG_4322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4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34.jpg" descr="/Users/marktittley/Desktop/_Show/IMG_43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9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37 1.jpg" descr="/Users/marktittley/Desktop/_Show/IMG_4337 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43.jpg" descr="/Users/marktittley/Desktop/_Show/IMG_43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44.jpg" descr="/Users/marktittley/Desktop/_Show/IMG_43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9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48.jpg" descr="/Users/marktittley/Desktop/_Show/IMG_43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49.jpg" descr="/Users/marktittley/Desktop/_Show/IMG_43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0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56.jpg" descr="/Users/marktittley/Desktop/_Show/IMG_43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3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0.jpg" descr="/Users/marktittley/Desktop/_Show/IMG_4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61.jpg" descr="/Users/marktittley/Desktop/_Show/IMG_43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1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63.jpg" descr="/Users/marktittley/Desktop/_Show/IMG_43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9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64.jpg" descr="/Users/marktittley/Desktop/_Show/IMG_43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0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69.jpg" descr="/Users/marktittley/Desktop/_Show/IMG_43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70.jpg" descr="/Users/marktittley/Desktop/_Show/IMG_43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71.jpg" descr="/Users/marktittley/Desktop/_Show/IMG_43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7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78.jpg" descr="/Users/marktittley/Desktop/_Show/IMG_43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82.jpg" descr="/Users/marktittley/Desktop/_Show/IMG_43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6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85.jpg" descr="/Users/marktittley/Desktop/_Show/IMG_43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388.jpg" descr="/Users/marktittley/Desktop/_Show/IMG_43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1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1.jpg" descr="/Users/marktittley/Desktop/_Show/IMG_42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1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1.jpg" descr="/Users/marktittley/Desktop/_Show/Slide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1b.jpg" descr="/Users/marktittley/Desktop/_Show/IMG_4291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2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1c.jpg" descr="/Users/marktittley/Desktop/_Show/IMG_4291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3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2.jpg" descr="/Users/marktittley/Desktop/_Show/IMG_42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00"/>
            <a:ext cx="9144000" cy="3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4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6.jpg" descr="/Users/marktittley/Desktop/_Show/IMG_42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4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On-screen Show (4:3)</PresentationFormat>
  <Paragraphs>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2</cp:revision>
  <dcterms:created xsi:type="dcterms:W3CDTF">2017-10-14T08:09:41Z</dcterms:created>
  <dcterms:modified xsi:type="dcterms:W3CDTF">2017-10-14T08:13:32Z</dcterms:modified>
</cp:coreProperties>
</file>