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33" r:id="rId2"/>
    <p:sldId id="258" r:id="rId3"/>
    <p:sldId id="259" r:id="rId4"/>
    <p:sldId id="276" r:id="rId5"/>
    <p:sldId id="277" r:id="rId6"/>
    <p:sldId id="278" r:id="rId7"/>
    <p:sldId id="279" r:id="rId8"/>
    <p:sldId id="334" r:id="rId9"/>
    <p:sldId id="335" r:id="rId10"/>
    <p:sldId id="336" r:id="rId11"/>
    <p:sldId id="341" r:id="rId12"/>
    <p:sldId id="312" r:id="rId13"/>
    <p:sldId id="313" r:id="rId14"/>
    <p:sldId id="309" r:id="rId15"/>
    <p:sldId id="338" r:id="rId16"/>
    <p:sldId id="339" r:id="rId17"/>
    <p:sldId id="263" r:id="rId18"/>
    <p:sldId id="289" r:id="rId19"/>
    <p:sldId id="282" r:id="rId20"/>
    <p:sldId id="340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DACBBE"/>
    <a:srgbClr val="E14A6B"/>
    <a:srgbClr val="F04F74"/>
    <a:srgbClr val="000000"/>
    <a:srgbClr val="E9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/>
    <p:restoredTop sz="71101"/>
  </p:normalViewPr>
  <p:slideViewPr>
    <p:cSldViewPr snapToGrid="0" snapToObjects="1">
      <p:cViewPr>
        <p:scale>
          <a:sx n="74" d="100"/>
          <a:sy n="74" d="100"/>
        </p:scale>
        <p:origin x="-211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Tonight is our Prison Break Night!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87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us this</a:t>
            </a:r>
            <a:r>
              <a:rPr lang="en-US" baseline="0" dirty="0" smtClean="0"/>
              <a:t> Sunday as we discuss the question, “Does God Exist?”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7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</a:t>
            </a:r>
            <a:r>
              <a:rPr lang="en-US" baseline="0" dirty="0" smtClean="0"/>
              <a:t> us next Friday for our Amazing Race event!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3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Video: Prison Break Season 5 Trailer (2017). Get it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on YouTube at: https://</a:t>
            </a:r>
            <a:r>
              <a:rPr lang="en-ZA" sz="2800" baseline="0" dirty="0" err="1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www.youtube.com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/</a:t>
            </a:r>
            <a:r>
              <a:rPr lang="en-ZA" sz="2800" baseline="0" dirty="0" err="1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watch?v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=</a:t>
            </a:r>
            <a:r>
              <a:rPr lang="en-ZA" sz="2800" baseline="0" dirty="0" err="1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iABCLLOrzZA</a:t>
            </a:r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175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Video: Prison Break Season 5 Trailer (2017). Get it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 on YouTube at: https://</a:t>
            </a:r>
            <a:r>
              <a:rPr lang="en-ZA" sz="2800" baseline="0" dirty="0" err="1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www.youtube.com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/</a:t>
            </a:r>
            <a:r>
              <a:rPr lang="en-ZA" sz="2800" baseline="0" dirty="0" err="1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watch?v</a:t>
            </a:r>
            <a:r>
              <a:rPr lang="en-ZA" sz="28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=</a:t>
            </a:r>
            <a:r>
              <a:rPr lang="en-ZA" sz="2800" baseline="0" dirty="0" err="1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iABCLLOrzZA</a:t>
            </a:r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ZA" sz="28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611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Breakout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Game :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(1) Divide into two teams.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(2) Each person in the team will be given a  piece of paper, which will either have a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sad face emoji, or one of five items, a 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torch, a saw, a spade, a rope and a car. 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(3) Keep your paper folded,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and don’t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show the other team!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(4) Both teams must line up and sit down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on opposite sides of the playing field. Choose one person from your team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 be the prisoner, and send them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 the prison behind you. (5) The first team calls out the name of a person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on the opposite side. That person must reveal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their card, and the team should make a note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of  what the page contains. Once the item is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revealed, the page is folded again. (6) Items must be remembered in this order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(Torch, saw, spade, rope, and car), so teams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must remember where items are located. (7) When an item is found in the correct order, the prisoner can cross off the item with a big red ‘X’ in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prison. (8)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team who is first to find the last item wins, the losing team will be punished by doing 20</a:t>
            </a:r>
            <a:r>
              <a:rPr lang="en-ZA" sz="2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2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push-ups each!</a:t>
            </a:r>
          </a:p>
          <a:p>
            <a:pPr marL="0" indent="0">
              <a:buNone/>
            </a:pPr>
            <a:endParaRPr lang="en-ZA" sz="2000" spc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ea typeface="Abadi MT Condensed Light" charset="0"/>
              <a:cs typeface="Abadi MT Condensed Light" charset="0"/>
            </a:endParaRPr>
          </a:p>
          <a:p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0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Breakout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Game :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(1) Divide into two teams.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(2) Each person in the team will be given a  piece of paper, which will either have a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sad face emoji, or one of five items, a 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torch, a saw, a spade, a rope and a car. 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(3) Keep your paper folded,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and don’t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show the other team!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(4) Both teams must line up and sit down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on opposite sides of the playing field. Choose one person from your team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 be the prisoner, and send them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 the prison behind you. (5) The first team calls out the name of a person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on the opposite side. That person must reveal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their card, and the team should make a note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of  what the page contains. Once the item is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revealed, the page is folded again. (6) Items must be remembered in this order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(Torch, saw, spade, rope, and car), so teams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must remember where items are located. (7) When an item is found in the correct order, the prisoner can cross off the item with a big red ‘X’ in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prison. (8)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team who is first to find the last item wins, the losing team will be punished by doing 20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push-ups each!</a:t>
            </a:r>
          </a:p>
          <a:p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11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Breakout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Game :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(1) Divide into two teams.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(2) Each person in the team will be given a  piece of paper, which will either have a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sad face emoji, or one of five items, a 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torch, a saw, a spade, a rope and a car. 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(3) Keep your paper folded,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and don’t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show the other team!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(4) Both teams must line up and sit down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on opposite sides of the playing field. Choose one person from your team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 be the prisoner, and send them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to the prison behind you. (5) The first team calls out the name of a person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on the opposite side. That person must reveal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their card, and the team should make a note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of  what the page contains. Once the item is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revealed, the page is folded again. (6) Items must be remembered in this order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(Torch, saw, spade, rope, and car), so teams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must remember where items are located. (7) When an item is found in the correct order, the prisoner can cross off the item with a big red ‘X’ in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prison. (8)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team who is first to find the last item wins, the losing team will be punished by doing 20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push-ups each!</a:t>
            </a:r>
          </a:p>
          <a:p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37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Jail Break: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 (1)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You will play in your same teams, send 10   different team members for each round. (2)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Each team must stand behind the line, when commanded to ‘Go,’ race to the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centre and  get balls. (3)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Throw balls at the opposing team, if you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are hit, go to the opposite teams Jail. If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you catch a ball, the person who threw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it must go to jail. (4)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The game is won by getting the all of the opposite team in your jail. (5)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If you hear the words, “Jail break,” all</a:t>
            </a:r>
            <a:r>
              <a:rPr lang="en-ZA" sz="12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 </a:t>
            </a:r>
            <a:r>
              <a:rPr lang="en-ZA" sz="12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badi MT Condensed Light" charset="0"/>
                <a:cs typeface="Abadi MT Condensed Light" charset="0"/>
              </a:rPr>
              <a:t>prisoners can join the game. </a:t>
            </a:r>
          </a:p>
          <a:p>
            <a:pPr marL="0" indent="0" algn="l">
              <a:buNone/>
            </a:pPr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298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ZA" sz="4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Small Group Interaction: (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1) What did you enjoy most  about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tonight?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(2) There are many things in life that make us feel like we are in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prison, such as guilt, fear, worry,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grief, disappointment,  depression, anger etc. What is  currently holding you captive?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(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3) How do you think we can break free from these things? (4) Pray that you’ll be able to break free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from everything that may be holding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you</a:t>
            </a:r>
            <a:r>
              <a:rPr lang="en-ZA" sz="3000" spc="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 </a:t>
            </a:r>
            <a:r>
              <a:rPr lang="en-ZA" sz="3000" spc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ea typeface="Al Nile" charset="-78"/>
                <a:cs typeface="Al Nile" charset="-78"/>
              </a:rPr>
              <a:t>captive. </a:t>
            </a:r>
          </a:p>
          <a:p>
            <a:pPr marL="0" lvl="0" indent="0">
              <a:buNone/>
            </a:pPr>
            <a:endParaRPr lang="en-ZA" sz="1200" spc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97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Refreshments: </a:t>
            </a:r>
            <a:r>
              <a:rPr b="0" dirty="0"/>
              <a:t>It is time for refreshments</a:t>
            </a:r>
            <a:r>
              <a:rPr b="0" dirty="0" smtClean="0"/>
              <a:t>.</a:t>
            </a:r>
            <a:r>
              <a:rPr lang="en-US" b="0" dirty="0" smtClean="0"/>
              <a:t>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643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to join our WhatsApp group for regular updates!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Like u</a:t>
            </a:r>
            <a:r>
              <a:rPr lang="en-US" baseline="0" dirty="0" smtClean="0"/>
              <a:t>s on Facebook to keep up to date with the latest news. </a:t>
            </a: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43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534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Announcements: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put your praise and requests in the box!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6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We have Youth</a:t>
            </a:r>
            <a:r>
              <a:rPr lang="en-US" baseline="0" dirty="0" smtClean="0"/>
              <a:t> at schools, If we’re not at your school, check if your school already has an SCA group!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01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0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7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8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7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3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4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1197</Words>
  <Application>Microsoft Macintosh PowerPoint</Application>
  <PresentationFormat>On-screen Show (4:3)</PresentationFormat>
  <Paragraphs>36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65</cp:revision>
  <dcterms:created xsi:type="dcterms:W3CDTF">2017-09-08T07:22:21Z</dcterms:created>
  <dcterms:modified xsi:type="dcterms:W3CDTF">2017-10-13T12:05:08Z</dcterms:modified>
</cp:coreProperties>
</file>