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0" r:id="rId4"/>
    <p:sldId id="262" r:id="rId5"/>
    <p:sldId id="264" r:id="rId6"/>
    <p:sldId id="265" r:id="rId7"/>
    <p:sldId id="267" r:id="rId8"/>
    <p:sldId id="269" r:id="rId9"/>
    <p:sldId id="270" r:id="rId10"/>
    <p:sldId id="272" r:id="rId11"/>
    <p:sldId id="273" r:id="rId12"/>
    <p:sldId id="274" r:id="rId13"/>
    <p:sldId id="275" r:id="rId14"/>
    <p:sldId id="279" r:id="rId15"/>
    <p:sldId id="280" r:id="rId16"/>
    <p:sldId id="281" r:id="rId17"/>
    <p:sldId id="282" r:id="rId18"/>
    <p:sldId id="283" r:id="rId19"/>
    <p:sldId id="285" r:id="rId20"/>
    <p:sldId id="287" r:id="rId21"/>
    <p:sldId id="288" r:id="rId22"/>
    <p:sldId id="289" r:id="rId23"/>
    <p:sldId id="290" r:id="rId24"/>
    <p:sldId id="293" r:id="rId25"/>
    <p:sldId id="295" r:id="rId26"/>
    <p:sldId id="297" r:id="rId27"/>
    <p:sldId id="298" r:id="rId28"/>
    <p:sldId id="299" r:id="rId29"/>
    <p:sldId id="300" r:id="rId30"/>
    <p:sldId id="302" r:id="rId31"/>
    <p:sldId id="303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82" d="100"/>
          <a:sy n="82" d="100"/>
        </p:scale>
        <p:origin x="-1160" y="-104"/>
      </p:cViewPr>
      <p:guideLst>
        <p:guide orient="horz" pos="2189"/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A8F0-827A-F947-8606-9AF0ACE88E72}" type="datetimeFigureOut">
              <a:rPr lang="en-US" smtClean="0"/>
              <a:t>17/10/21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B424E-5A62-924C-8C88-C135134FA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9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A8F0-827A-F947-8606-9AF0ACE88E72}" type="datetimeFigureOut">
              <a:rPr lang="en-US" smtClean="0"/>
              <a:t>17/10/21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B424E-5A62-924C-8C88-C135134FA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9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A8F0-827A-F947-8606-9AF0ACE88E72}" type="datetimeFigureOut">
              <a:rPr lang="en-US" smtClean="0"/>
              <a:t>17/10/21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B424E-5A62-924C-8C88-C135134FA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68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A8F0-827A-F947-8606-9AF0ACE88E72}" type="datetimeFigureOut">
              <a:rPr lang="en-US" smtClean="0"/>
              <a:t>17/10/21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B424E-5A62-924C-8C88-C135134FA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14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A8F0-827A-F947-8606-9AF0ACE88E72}" type="datetimeFigureOut">
              <a:rPr lang="en-US" smtClean="0"/>
              <a:t>17/10/21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B424E-5A62-924C-8C88-C135134FA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A8F0-827A-F947-8606-9AF0ACE88E72}" type="datetimeFigureOut">
              <a:rPr lang="en-US" smtClean="0"/>
              <a:t>17/10/21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B424E-5A62-924C-8C88-C135134FA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87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A8F0-827A-F947-8606-9AF0ACE88E72}" type="datetimeFigureOut">
              <a:rPr lang="en-US" smtClean="0"/>
              <a:t>17/10/21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B424E-5A62-924C-8C88-C135134FA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6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A8F0-827A-F947-8606-9AF0ACE88E72}" type="datetimeFigureOut">
              <a:rPr lang="en-US" smtClean="0"/>
              <a:t>17/10/21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B424E-5A62-924C-8C88-C135134FA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31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A8F0-827A-F947-8606-9AF0ACE88E72}" type="datetimeFigureOut">
              <a:rPr lang="en-US" smtClean="0"/>
              <a:t>17/10/21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B424E-5A62-924C-8C88-C135134FA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51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A8F0-827A-F947-8606-9AF0ACE88E72}" type="datetimeFigureOut">
              <a:rPr lang="en-US" smtClean="0"/>
              <a:t>17/10/21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B424E-5A62-924C-8C88-C135134FA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75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A8F0-827A-F947-8606-9AF0ACE88E72}" type="datetimeFigureOut">
              <a:rPr lang="en-US" smtClean="0"/>
              <a:t>17/10/21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B424E-5A62-924C-8C88-C135134FA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66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6A8F0-827A-F947-8606-9AF0ACE88E72}" type="datetimeFigureOut">
              <a:rPr lang="en-US" smtClean="0"/>
              <a:t>17/10/21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B424E-5A62-924C-8C88-C135134FA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09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Show/_1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4624b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4625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4628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4629a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4637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4639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4643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4644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4644b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4647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4612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4649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4650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4657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4666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4680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4683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4690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4692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4692b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4693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4613b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4696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4697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4613d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4616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4617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4621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4622b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4623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1.jpg" descr="/Users/marktittley/Desktop/_Show/_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62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24b.jpg" descr="/Users/marktittley/Desktop/_Show/IMG_4624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81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25.jpg" descr="/Users/marktittley/Desktop/_Show/IMG_462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34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28.jpg" descr="/Users/marktittley/Desktop/_Show/IMG_462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873" y="0"/>
            <a:ext cx="9993746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72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29a.jpg" descr="/Users/marktittley/Desktop/_Show/IMG_4629a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70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37.jpg" descr="/Users/marktittley/Desktop/_Show/IMG_46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020" y="-418218"/>
            <a:ext cx="11541656" cy="769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78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39.jpg" descr="/Users/marktittley/Desktop/_Show/IMG_463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675" y="-185557"/>
            <a:ext cx="10131218" cy="705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55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43.jpg" descr="/Users/marktittley/Desktop/_Show/IMG_464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38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44.jpg" descr="/Users/marktittley/Desktop/_Show/IMG_464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90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44b.jpg" descr="/Users/marktittley/Desktop/_Show/IMG_4644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08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47.jpg" descr="/Users/marktittley/Desktop/_Show/IMG_464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93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12.jpg" descr="/Users/marktittley/Desktop/_Show/IMG_461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09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49.jpg" descr="/Users/marktittley/Desktop/_Show/IMG_464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88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50.jpg" descr="/Users/marktittley/Desktop/_Show/IMG_465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57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57.jpg" descr="/Users/marktittley/Desktop/_Show/IMG_465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708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78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66.jpg" descr="/Users/marktittley/Desktop/_Show/IMG_466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58"/>
          <a:stretch/>
        </p:blipFill>
        <p:spPr>
          <a:xfrm>
            <a:off x="-764522" y="-588603"/>
            <a:ext cx="10673044" cy="802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85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80.jpg" descr="/Users/marktittley/Desktop/_Show/IMG_4680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18"/>
          <a:stretch/>
        </p:blipFill>
        <p:spPr>
          <a:xfrm>
            <a:off x="-15310" y="-433712"/>
            <a:ext cx="9825116" cy="737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04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83.jpg" descr="/Users/marktittley/Desktop/_Show/IMG_468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9" r="6849"/>
          <a:stretch/>
        </p:blipFill>
        <p:spPr>
          <a:xfrm>
            <a:off x="0" y="0"/>
            <a:ext cx="9144000" cy="6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75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90.jpg" descr="/Users/marktittley/Desktop/_Show/IMG_4690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3082" r="9573" b="3082"/>
          <a:stretch/>
        </p:blipFill>
        <p:spPr>
          <a:xfrm>
            <a:off x="-420414" y="-433708"/>
            <a:ext cx="9984828" cy="772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03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92.jpg" descr="/Users/marktittley/Desktop/_Show/IMG_469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36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92b.jpg" descr="/Users/marktittley/Desktop/_Show/IMG_4692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71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93.jpg" descr="/Users/marktittley/Desktop/_Show/IMG_469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049" y="0"/>
            <a:ext cx="10036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59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13b.jpg" descr="/Users/marktittley/Desktop/_Show/IMG_4613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02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96.jpg" descr="/Users/marktittley/Desktop/_Show/IMG_469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68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97.jpg" descr="/Users/marktittley/Desktop/_Show/IMG_469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52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13d.jpg" descr="/Users/marktittley/Desktop/_Show/IMG_4613d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16.jpg" descr="/Users/marktittley/Desktop/_Show/IMG_461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63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17.jpg" descr="/Users/marktittley/Desktop/_Show/IMG_461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76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21.jpg" descr="/Users/marktittley/Desktop/_Show/IMG_462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3907" r="410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44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22b.jpg" descr="/Users/marktittley/Desktop/_Show/IMG_4622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22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23.jpg" descr="/Users/marktittley/Desktop/_Show/IMG_462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7189" y="0"/>
            <a:ext cx="10504714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06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Macintosh PowerPoint</Application>
  <PresentationFormat>On-screen Show (4:3)</PresentationFormat>
  <Paragraphs>0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5</cp:revision>
  <dcterms:created xsi:type="dcterms:W3CDTF">2017-10-21T06:51:01Z</dcterms:created>
  <dcterms:modified xsi:type="dcterms:W3CDTF">2017-10-21T06:59:25Z</dcterms:modified>
</cp:coreProperties>
</file>