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333" r:id="rId2"/>
    <p:sldId id="343" r:id="rId3"/>
    <p:sldId id="258" r:id="rId4"/>
    <p:sldId id="259" r:id="rId5"/>
    <p:sldId id="276" r:id="rId6"/>
    <p:sldId id="277" r:id="rId7"/>
    <p:sldId id="278" r:id="rId8"/>
    <p:sldId id="279" r:id="rId9"/>
    <p:sldId id="334" r:id="rId10"/>
    <p:sldId id="335" r:id="rId11"/>
    <p:sldId id="336" r:id="rId12"/>
    <p:sldId id="341" r:id="rId13"/>
    <p:sldId id="345" r:id="rId14"/>
    <p:sldId id="346" r:id="rId15"/>
    <p:sldId id="359" r:id="rId16"/>
    <p:sldId id="358" r:id="rId17"/>
    <p:sldId id="347" r:id="rId18"/>
    <p:sldId id="348" r:id="rId19"/>
    <p:sldId id="349" r:id="rId20"/>
    <p:sldId id="350" r:id="rId21"/>
    <p:sldId id="351" r:id="rId22"/>
    <p:sldId id="362" r:id="rId23"/>
    <p:sldId id="352" r:id="rId24"/>
    <p:sldId id="360" r:id="rId25"/>
    <p:sldId id="353" r:id="rId26"/>
    <p:sldId id="354" r:id="rId27"/>
    <p:sldId id="355" r:id="rId28"/>
    <p:sldId id="356" r:id="rId29"/>
    <p:sldId id="309" r:id="rId30"/>
    <p:sldId id="361" r:id="rId31"/>
    <p:sldId id="363" r:id="rId32"/>
    <p:sldId id="357" r:id="rId33"/>
    <p:sldId id="282" r:id="rId34"/>
    <p:sldId id="344" r:id="rId35"/>
    <p:sldId id="28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D84A3"/>
    <a:srgbClr val="FF2600"/>
    <a:srgbClr val="DACBBE"/>
    <a:srgbClr val="E14A6B"/>
    <a:srgbClr val="F04F74"/>
    <a:srgbClr val="E993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03"/>
    <p:restoredTop sz="92966"/>
  </p:normalViewPr>
  <p:slideViewPr>
    <p:cSldViewPr snapToGrid="0" snapToObjects="1">
      <p:cViewPr>
        <p:scale>
          <a:sx n="88" d="100"/>
          <a:sy n="88" d="100"/>
        </p:scale>
        <p:origin x="800"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E83DF-6FD9-1447-99E4-8780B4F5409C}" type="datetimeFigureOut">
              <a:rPr lang="en-US" smtClean="0"/>
              <a:t>10/18/17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E1484-83C6-BC4E-8FB9-75B82E1FA75D}" type="slidenum">
              <a:rPr lang="en-US" smtClean="0"/>
              <a:t>‹#›</a:t>
            </a:fld>
            <a:endParaRPr lang="en-US"/>
          </a:p>
        </p:txBody>
      </p:sp>
    </p:spTree>
    <p:extLst>
      <p:ext uri="{BB962C8B-B14F-4D97-AF65-F5344CB8AC3E}">
        <p14:creationId xmlns:p14="http://schemas.microsoft.com/office/powerpoint/2010/main" val="58318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
        <p:nvSpPr>
          <p:cNvPr id="95" name="Shape 95"/>
          <p:cNvSpPr>
            <a:spLocks noGrp="1" noRot="1" noChangeAspect="1"/>
          </p:cNvSpPr>
          <p:nvPr>
            <p:ph type="sldImg" idx="2"/>
          </p:nvPr>
        </p:nvSpPr>
        <p:spPr>
          <a:xfrm>
            <a:off x="1143000" y="695325"/>
            <a:ext cx="4570413"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Welcome to the TV Series. </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87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Join our Friday</a:t>
            </a:r>
            <a:r>
              <a:rPr lang="en-US" baseline="0" dirty="0" smtClean="0"/>
              <a:t> Night WhatsApp group!</a:t>
            </a:r>
            <a:endParaRPr dirty="0"/>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4308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Join us this</a:t>
            </a:r>
            <a:r>
              <a:rPr lang="en-US" baseline="0" dirty="0" smtClean="0"/>
              <a:t> Sunday as we discuss the question, “Does God Hear?”</a:t>
            </a:r>
            <a:endParaRPr dirty="0"/>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3378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1143000" y="695325"/>
            <a:ext cx="4570413"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lvl="0">
              <a:spcBef>
                <a:spcPts val="0"/>
              </a:spcBef>
              <a:buNone/>
            </a:pPr>
            <a:r>
              <a:rPr lang="en-US" dirty="0" smtClean="0"/>
              <a:t>Announcements: Join</a:t>
            </a:r>
            <a:r>
              <a:rPr lang="en-US" baseline="0" dirty="0" smtClean="0"/>
              <a:t> us next Friday for our Suits Night!</a:t>
            </a:r>
            <a:endParaRPr lang="en-US" dirty="0"/>
          </a:p>
        </p:txBody>
      </p:sp>
    </p:spTree>
    <p:extLst>
      <p:ext uri="{BB962C8B-B14F-4D97-AF65-F5344CB8AC3E}">
        <p14:creationId xmlns:p14="http://schemas.microsoft.com/office/powerpoint/2010/main" val="932783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Rules: (1)</a:t>
            </a:r>
            <a:r>
              <a:rPr lang="en-US" sz="1200" kern="1200" baseline="0" dirty="0" smtClean="0">
                <a:solidFill>
                  <a:schemeClr val="tx1"/>
                </a:solidFill>
                <a:effectLst/>
                <a:latin typeface="+mn-lt"/>
                <a:ea typeface="+mn-ea"/>
                <a:cs typeface="+mn-cs"/>
              </a:rPr>
              <a:t> You will travel in teams to different countries. (2) You will compete in challenges. (3) Your progress will be tracked. (4) You will win prizes if you beat the other teams.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13</a:t>
            </a:fld>
            <a:endParaRPr lang="en-US"/>
          </a:p>
        </p:txBody>
      </p:sp>
    </p:spTree>
    <p:extLst>
      <p:ext uri="{BB962C8B-B14F-4D97-AF65-F5344CB8AC3E}">
        <p14:creationId xmlns:p14="http://schemas.microsoft.com/office/powerpoint/2010/main" val="423771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France</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14</a:t>
            </a:fld>
            <a:endParaRPr lang="en-US"/>
          </a:p>
        </p:txBody>
      </p:sp>
    </p:spTree>
    <p:extLst>
      <p:ext uri="{BB962C8B-B14F-4D97-AF65-F5344CB8AC3E}">
        <p14:creationId xmlns:p14="http://schemas.microsoft.com/office/powerpoint/2010/main" val="1340373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smtClean="0">
                <a:solidFill>
                  <a:schemeClr val="tx1"/>
                </a:solidFill>
                <a:effectLst/>
                <a:latin typeface="+mn-lt"/>
                <a:ea typeface="+mn-ea"/>
                <a:cs typeface="+mn-cs"/>
              </a:rPr>
              <a:t>Trick Photography:</a:t>
            </a:r>
            <a:r>
              <a:rPr lang="en-US" sz="1200" kern="1200" baseline="0" dirty="0" smtClean="0">
                <a:solidFill>
                  <a:schemeClr val="tx1"/>
                </a:solidFill>
                <a:effectLst/>
                <a:latin typeface="+mn-lt"/>
                <a:ea typeface="+mn-ea"/>
                <a:cs typeface="+mn-cs"/>
              </a:rPr>
              <a:t> In teams take a photo that distorts perspective in some way. </a:t>
            </a:r>
          </a:p>
          <a:p>
            <a:pPr marL="228600" indent="-228600">
              <a:buAutoNum type="arabicPeriod"/>
            </a:pPr>
            <a:r>
              <a:rPr lang="en-US" sz="1200" kern="1200" baseline="0" dirty="0" smtClean="0">
                <a:solidFill>
                  <a:schemeClr val="tx1"/>
                </a:solidFill>
                <a:effectLst/>
                <a:latin typeface="+mn-lt"/>
                <a:ea typeface="+mn-ea"/>
                <a:cs typeface="+mn-cs"/>
              </a:rPr>
              <a:t>Stop when the music stops. </a:t>
            </a:r>
          </a:p>
          <a:p>
            <a:pPr marL="228600" indent="-228600">
              <a:buAutoNum type="arabicPeriod"/>
            </a:pPr>
            <a:r>
              <a:rPr lang="en-US" sz="1200" kern="1200" baseline="0" dirty="0" smtClean="0">
                <a:solidFill>
                  <a:schemeClr val="tx1"/>
                </a:solidFill>
                <a:effectLst/>
                <a:latin typeface="+mn-lt"/>
                <a:ea typeface="+mn-ea"/>
                <a:cs typeface="+mn-cs"/>
              </a:rPr>
              <a:t>The best photo wins!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15</a:t>
            </a:fld>
            <a:endParaRPr lang="en-US"/>
          </a:p>
        </p:txBody>
      </p:sp>
    </p:spTree>
    <p:extLst>
      <p:ext uri="{BB962C8B-B14F-4D97-AF65-F5344CB8AC3E}">
        <p14:creationId xmlns:p14="http://schemas.microsoft.com/office/powerpoint/2010/main" val="2134831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 EGYPT</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16</a:t>
            </a:fld>
            <a:endParaRPr lang="en-US"/>
          </a:p>
        </p:txBody>
      </p:sp>
    </p:spTree>
    <p:extLst>
      <p:ext uri="{BB962C8B-B14F-4D97-AF65-F5344CB8AC3E}">
        <p14:creationId xmlns:p14="http://schemas.microsoft.com/office/powerpoint/2010/main" val="1554639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Mummy Wrap: You</a:t>
            </a:r>
            <a:r>
              <a:rPr lang="en-US" sz="1200" kern="1200" baseline="0" dirty="0" smtClean="0">
                <a:solidFill>
                  <a:schemeClr val="tx1"/>
                </a:solidFill>
                <a:effectLst/>
                <a:latin typeface="+mn-lt"/>
                <a:ea typeface="+mn-ea"/>
                <a:cs typeface="+mn-cs"/>
              </a:rPr>
              <a:t> have to wrap one of your team members with 3 rolls of </a:t>
            </a:r>
            <a:r>
              <a:rPr lang="en-US" sz="1200" kern="1200" dirty="0" smtClean="0">
                <a:solidFill>
                  <a:schemeClr val="tx1"/>
                </a:solidFill>
                <a:effectLst/>
                <a:latin typeface="+mn-lt"/>
                <a:ea typeface="+mn-ea"/>
                <a:cs typeface="+mn-cs"/>
              </a:rPr>
              <a:t>toilet paper wins. When the music stops we will judge which team</a:t>
            </a:r>
            <a:r>
              <a:rPr lang="en-US" sz="1200" kern="1200" baseline="0" dirty="0" smtClean="0">
                <a:solidFill>
                  <a:schemeClr val="tx1"/>
                </a:solidFill>
                <a:effectLst/>
                <a:latin typeface="+mn-lt"/>
                <a:ea typeface="+mn-ea"/>
                <a:cs typeface="+mn-cs"/>
              </a:rPr>
              <a:t> member is the best mummy!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Supplies: 3 rolls of toilet paper for each team</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17</a:t>
            </a:fld>
            <a:endParaRPr lang="en-US"/>
          </a:p>
        </p:txBody>
      </p:sp>
    </p:spTree>
    <p:extLst>
      <p:ext uri="{BB962C8B-B14F-4D97-AF65-F5344CB8AC3E}">
        <p14:creationId xmlns:p14="http://schemas.microsoft.com/office/powerpoint/2010/main" val="504645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JAPAN</a:t>
            </a:r>
          </a:p>
        </p:txBody>
      </p:sp>
      <p:sp>
        <p:nvSpPr>
          <p:cNvPr id="4" name="Slide Number Placeholder 3"/>
          <p:cNvSpPr>
            <a:spLocks noGrp="1"/>
          </p:cNvSpPr>
          <p:nvPr>
            <p:ph type="sldNum" sz="quarter" idx="10"/>
          </p:nvPr>
        </p:nvSpPr>
        <p:spPr/>
        <p:txBody>
          <a:bodyPr/>
          <a:lstStyle/>
          <a:p>
            <a:fld id="{BB7EA155-D7D1-CE47-84CA-19517ADA7252}" type="slidenum">
              <a:rPr lang="en-US" smtClean="0"/>
              <a:t>18</a:t>
            </a:fld>
            <a:endParaRPr lang="en-US"/>
          </a:p>
        </p:txBody>
      </p:sp>
    </p:spTree>
    <p:extLst>
      <p:ext uri="{BB962C8B-B14F-4D97-AF65-F5344CB8AC3E}">
        <p14:creationId xmlns:p14="http://schemas.microsoft.com/office/powerpoint/2010/main" val="820033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JAPAN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Yummy Noodles: Each team is given a bowl of noodles to be eaten with chop sticks.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Supplies: 10 packets of 2-Minute Noodles. 10 sets of chop sticks.</a:t>
            </a:r>
            <a:r>
              <a:rPr lang="en-ZA" dirty="0" smtClean="0">
                <a:effectLst/>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19</a:t>
            </a:fld>
            <a:endParaRPr lang="en-US"/>
          </a:p>
        </p:txBody>
      </p:sp>
    </p:spTree>
    <p:extLst>
      <p:ext uri="{BB962C8B-B14F-4D97-AF65-F5344CB8AC3E}">
        <p14:creationId xmlns:p14="http://schemas.microsoft.com/office/powerpoint/2010/main" val="2124759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1143000" y="695325"/>
            <a:ext cx="4570413"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mn-lt"/>
                <a:ea typeface="Calibri"/>
                <a:cs typeface="Calibri"/>
                <a:sym typeface="Calibri"/>
              </a:rPr>
              <a:t>Tonight is our Amazing Race</a:t>
            </a:r>
            <a:r>
              <a:rPr lang="en-US" sz="1200" b="0" i="0" u="none" strike="noStrike" cap="none" baseline="0" dirty="0" smtClean="0">
                <a:solidFill>
                  <a:schemeClr val="dk1"/>
                </a:solidFill>
                <a:latin typeface="+mn-lt"/>
                <a:ea typeface="Calibri"/>
                <a:cs typeface="Calibri"/>
                <a:sym typeface="Calibri"/>
              </a:rPr>
              <a:t> </a:t>
            </a:r>
            <a:r>
              <a:rPr lang="en-US" sz="1200" b="0" i="0" u="none" strike="noStrike" cap="none" dirty="0" smtClean="0">
                <a:solidFill>
                  <a:schemeClr val="dk1"/>
                </a:solidFill>
                <a:latin typeface="+mn-lt"/>
                <a:ea typeface="Calibri"/>
                <a:cs typeface="Calibri"/>
                <a:sym typeface="Calibri"/>
              </a:rPr>
              <a:t>Night!</a:t>
            </a:r>
          </a:p>
          <a:p>
            <a:pPr lvl="0">
              <a:spcBef>
                <a:spcPts val="0"/>
              </a:spcBef>
              <a:buNone/>
            </a:pPr>
            <a:endParaRPr lang="en-US" dirty="0"/>
          </a:p>
        </p:txBody>
      </p:sp>
    </p:spTree>
    <p:extLst>
      <p:ext uri="{BB962C8B-B14F-4D97-AF65-F5344CB8AC3E}">
        <p14:creationId xmlns:p14="http://schemas.microsoft.com/office/powerpoint/2010/main" val="2061905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CHINA</a:t>
            </a:r>
          </a:p>
        </p:txBody>
      </p:sp>
      <p:sp>
        <p:nvSpPr>
          <p:cNvPr id="4" name="Slide Number Placeholder 3"/>
          <p:cNvSpPr>
            <a:spLocks noGrp="1"/>
          </p:cNvSpPr>
          <p:nvPr>
            <p:ph type="sldNum" sz="quarter" idx="10"/>
          </p:nvPr>
        </p:nvSpPr>
        <p:spPr/>
        <p:txBody>
          <a:bodyPr/>
          <a:lstStyle/>
          <a:p>
            <a:fld id="{BB7EA155-D7D1-CE47-84CA-19517ADA7252}" type="slidenum">
              <a:rPr lang="en-US" smtClean="0"/>
              <a:t>20</a:t>
            </a:fld>
            <a:endParaRPr lang="en-US"/>
          </a:p>
        </p:txBody>
      </p:sp>
    </p:spTree>
    <p:extLst>
      <p:ext uri="{BB962C8B-B14F-4D97-AF65-F5344CB8AC3E}">
        <p14:creationId xmlns:p14="http://schemas.microsoft.com/office/powerpoint/2010/main" val="402852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CHINA</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Team Dragon: Every member in the team has to work together to form a Chinese Dragon with their bodies – most creative team dragon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wins. When the music stops you will</a:t>
            </a:r>
            <a:r>
              <a:rPr lang="en-US" sz="1200" kern="1200" baseline="0" dirty="0" smtClean="0">
                <a:solidFill>
                  <a:schemeClr val="tx1"/>
                </a:solidFill>
                <a:effectLst/>
                <a:latin typeface="+mn-lt"/>
                <a:ea typeface="+mn-ea"/>
                <a:cs typeface="+mn-cs"/>
              </a:rPr>
              <a:t> be judged!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Supplies: None!</a:t>
            </a:r>
          </a:p>
        </p:txBody>
      </p:sp>
      <p:sp>
        <p:nvSpPr>
          <p:cNvPr id="4" name="Slide Number Placeholder 3"/>
          <p:cNvSpPr>
            <a:spLocks noGrp="1"/>
          </p:cNvSpPr>
          <p:nvPr>
            <p:ph type="sldNum" sz="quarter" idx="10"/>
          </p:nvPr>
        </p:nvSpPr>
        <p:spPr/>
        <p:txBody>
          <a:bodyPr/>
          <a:lstStyle/>
          <a:p>
            <a:fld id="{BB7EA155-D7D1-CE47-84CA-19517ADA7252}" type="slidenum">
              <a:rPr lang="en-US" smtClean="0"/>
              <a:t>21</a:t>
            </a:fld>
            <a:endParaRPr lang="en-US"/>
          </a:p>
        </p:txBody>
      </p:sp>
    </p:spTree>
    <p:extLst>
      <p:ext uri="{BB962C8B-B14F-4D97-AF65-F5344CB8AC3E}">
        <p14:creationId xmlns:p14="http://schemas.microsoft.com/office/powerpoint/2010/main" val="123069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ROAD BLOCK</a:t>
            </a:r>
            <a:r>
              <a:rPr lang="en-US" sz="1200" kern="1200" baseline="0" dirty="0" smtClean="0">
                <a:solidFill>
                  <a:schemeClr val="tx1"/>
                </a:solidFill>
                <a:effectLst/>
                <a:latin typeface="+mn-lt"/>
                <a:ea typeface="+mn-ea"/>
                <a:cs typeface="+mn-cs"/>
              </a:rPr>
              <a:t>: The team currently in first place has to answer this question in 1 minute, otherwise they lose points. “Name 7 countries in Africa that start with the Letter M” </a:t>
            </a:r>
          </a:p>
          <a:p>
            <a:endParaRPr lang="en-US" sz="120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1. Madagascar</a:t>
            </a:r>
          </a:p>
          <a:p>
            <a:r>
              <a:rPr lang="en-US" sz="1200" b="0" i="0" kern="1200" dirty="0" smtClean="0">
                <a:solidFill>
                  <a:schemeClr val="tx1"/>
                </a:solidFill>
                <a:effectLst/>
                <a:latin typeface="+mn-lt"/>
                <a:ea typeface="+mn-ea"/>
                <a:cs typeface="+mn-cs"/>
              </a:rPr>
              <a:t>2. Malawi</a:t>
            </a:r>
          </a:p>
          <a:p>
            <a:r>
              <a:rPr lang="en-US" sz="1200" b="0" i="0" kern="1200" dirty="0" smtClean="0">
                <a:solidFill>
                  <a:schemeClr val="tx1"/>
                </a:solidFill>
                <a:effectLst/>
                <a:latin typeface="+mn-lt"/>
                <a:ea typeface="+mn-ea"/>
                <a:cs typeface="+mn-cs"/>
              </a:rPr>
              <a:t>3. Mali</a:t>
            </a:r>
          </a:p>
          <a:p>
            <a:r>
              <a:rPr lang="en-US" sz="1200" b="0" i="0" kern="1200" dirty="0" smtClean="0">
                <a:solidFill>
                  <a:schemeClr val="tx1"/>
                </a:solidFill>
                <a:effectLst/>
                <a:latin typeface="+mn-lt"/>
                <a:ea typeface="+mn-ea"/>
                <a:cs typeface="+mn-cs"/>
              </a:rPr>
              <a:t>4. Mauritania</a:t>
            </a:r>
          </a:p>
          <a:p>
            <a:r>
              <a:rPr lang="en-US" sz="1200" b="0" i="0" kern="1200" dirty="0" smtClean="0">
                <a:solidFill>
                  <a:schemeClr val="tx1"/>
                </a:solidFill>
                <a:effectLst/>
                <a:latin typeface="+mn-lt"/>
                <a:ea typeface="+mn-ea"/>
                <a:cs typeface="+mn-cs"/>
              </a:rPr>
              <a:t>5. Mauritius</a:t>
            </a:r>
          </a:p>
          <a:p>
            <a:r>
              <a:rPr lang="en-US" sz="1200" b="0" i="0" kern="1200" dirty="0" smtClean="0">
                <a:solidFill>
                  <a:schemeClr val="tx1"/>
                </a:solidFill>
                <a:effectLst/>
                <a:latin typeface="+mn-lt"/>
                <a:ea typeface="+mn-ea"/>
                <a:cs typeface="+mn-cs"/>
              </a:rPr>
              <a:t>6. Morocco</a:t>
            </a:r>
          </a:p>
          <a:p>
            <a:r>
              <a:rPr lang="en-US" sz="1200" b="0" i="0" kern="1200" dirty="0" smtClean="0">
                <a:solidFill>
                  <a:schemeClr val="tx1"/>
                </a:solidFill>
                <a:effectLst/>
                <a:latin typeface="+mn-lt"/>
                <a:ea typeface="+mn-ea"/>
                <a:cs typeface="+mn-cs"/>
              </a:rPr>
              <a:t>7. Mozambique</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22</a:t>
            </a:fld>
            <a:endParaRPr lang="en-US"/>
          </a:p>
        </p:txBody>
      </p:sp>
    </p:spTree>
    <p:extLst>
      <p:ext uri="{BB962C8B-B14F-4D97-AF65-F5344CB8AC3E}">
        <p14:creationId xmlns:p14="http://schemas.microsoft.com/office/powerpoint/2010/main" val="1901960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5. INDIA</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23</a:t>
            </a:fld>
            <a:endParaRPr lang="en-US"/>
          </a:p>
        </p:txBody>
      </p:sp>
    </p:spTree>
    <p:extLst>
      <p:ext uri="{BB962C8B-B14F-4D97-AF65-F5344CB8AC3E}">
        <p14:creationId xmlns:p14="http://schemas.microsoft.com/office/powerpoint/2010/main" val="886633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5. INDIA</a:t>
            </a:r>
            <a:endParaRPr lang="en-ZA" sz="1200" kern="1200" dirty="0" smtClean="0">
              <a:solidFill>
                <a:schemeClr val="tx1"/>
              </a:solidFill>
              <a:effectLst/>
              <a:latin typeface="+mn-lt"/>
              <a:ea typeface="+mn-ea"/>
              <a:cs typeface="+mn-cs"/>
            </a:endParaRPr>
          </a:p>
          <a:p>
            <a:pPr marL="0" marR="0" indent="0" algn="l" defTabSz="457145"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Chili Feast: The first team to eat a whole red pepper wins</a:t>
            </a:r>
            <a:r>
              <a:rPr lang="en-US" sz="1200" kern="1200" baseline="0" dirty="0" smtClean="0">
                <a:solidFill>
                  <a:schemeClr val="tx1"/>
                </a:solidFill>
                <a:effectLst/>
                <a:latin typeface="+mn-lt"/>
                <a:ea typeface="+mn-ea"/>
                <a:cs typeface="+mn-cs"/>
              </a:rPr>
              <a:t> or the team with the most finished by the time the music stops wins the challenge.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Supplies: 10 red peppers.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24</a:t>
            </a:fld>
            <a:endParaRPr lang="en-US"/>
          </a:p>
        </p:txBody>
      </p:sp>
    </p:spTree>
    <p:extLst>
      <p:ext uri="{BB962C8B-B14F-4D97-AF65-F5344CB8AC3E}">
        <p14:creationId xmlns:p14="http://schemas.microsoft.com/office/powerpoint/2010/main" val="299156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6. GERMANY</a:t>
            </a:r>
          </a:p>
        </p:txBody>
      </p:sp>
      <p:sp>
        <p:nvSpPr>
          <p:cNvPr id="4" name="Slide Number Placeholder 3"/>
          <p:cNvSpPr>
            <a:spLocks noGrp="1"/>
          </p:cNvSpPr>
          <p:nvPr>
            <p:ph type="sldNum" sz="quarter" idx="10"/>
          </p:nvPr>
        </p:nvSpPr>
        <p:spPr/>
        <p:txBody>
          <a:bodyPr/>
          <a:lstStyle/>
          <a:p>
            <a:fld id="{BB7EA155-D7D1-CE47-84CA-19517ADA7252}" type="slidenum">
              <a:rPr lang="en-US" smtClean="0"/>
              <a:t>25</a:t>
            </a:fld>
            <a:endParaRPr lang="en-US"/>
          </a:p>
        </p:txBody>
      </p:sp>
    </p:spTree>
    <p:extLst>
      <p:ext uri="{BB962C8B-B14F-4D97-AF65-F5344CB8AC3E}">
        <p14:creationId xmlns:p14="http://schemas.microsoft.com/office/powerpoint/2010/main" val="1567990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6. GERMANY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Ginger Beer Chug:  First team to finish a 2-liter bottle of ginger beer wins</a:t>
            </a:r>
            <a:r>
              <a:rPr lang="en-US" sz="1200" kern="1200" baseline="0" dirty="0" smtClean="0">
                <a:solidFill>
                  <a:schemeClr val="tx1"/>
                </a:solidFill>
                <a:effectLst/>
                <a:latin typeface="+mn-lt"/>
                <a:ea typeface="+mn-ea"/>
                <a:cs typeface="+mn-cs"/>
              </a:rPr>
              <a:t> - o</a:t>
            </a:r>
            <a:r>
              <a:rPr lang="en-US" sz="1200" kern="1200" dirty="0" smtClean="0">
                <a:solidFill>
                  <a:schemeClr val="tx1"/>
                </a:solidFill>
                <a:effectLst/>
                <a:latin typeface="+mn-lt"/>
                <a:ea typeface="+mn-ea"/>
                <a:cs typeface="+mn-cs"/>
              </a:rPr>
              <a:t>r</a:t>
            </a:r>
            <a:r>
              <a:rPr lang="en-US" sz="1200" kern="1200" baseline="0" dirty="0" smtClean="0">
                <a:solidFill>
                  <a:schemeClr val="tx1"/>
                </a:solidFill>
                <a:effectLst/>
                <a:latin typeface="+mn-lt"/>
                <a:ea typeface="+mn-ea"/>
                <a:cs typeface="+mn-cs"/>
              </a:rPr>
              <a:t> the team with the most finished when the music stops wins.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Supplies: 2L bottle of ginger beer</a:t>
            </a:r>
            <a:r>
              <a:rPr lang="en-ZA" dirty="0" smtClean="0">
                <a:effectLst/>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26</a:t>
            </a:fld>
            <a:endParaRPr lang="en-US"/>
          </a:p>
        </p:txBody>
      </p:sp>
    </p:spTree>
    <p:extLst>
      <p:ext uri="{BB962C8B-B14F-4D97-AF65-F5344CB8AC3E}">
        <p14:creationId xmlns:p14="http://schemas.microsoft.com/office/powerpoint/2010/main" val="675321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7. THE USA</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27</a:t>
            </a:fld>
            <a:endParaRPr lang="en-US"/>
          </a:p>
        </p:txBody>
      </p:sp>
    </p:spTree>
    <p:extLst>
      <p:ext uri="{BB962C8B-B14F-4D97-AF65-F5344CB8AC3E}">
        <p14:creationId xmlns:p14="http://schemas.microsoft.com/office/powerpoint/2010/main" val="1653326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7. THE USA</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Hot Dog and Coke Feast: One person has to eat 2 hot dogs and finish a can of coke.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Supplies: 20 Hot Dogs, 10 cans of coke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28</a:t>
            </a:fld>
            <a:endParaRPr lang="en-US"/>
          </a:p>
        </p:txBody>
      </p:sp>
    </p:spTree>
    <p:extLst>
      <p:ext uri="{BB962C8B-B14F-4D97-AF65-F5344CB8AC3E}">
        <p14:creationId xmlns:p14="http://schemas.microsoft.com/office/powerpoint/2010/main" val="1390708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r>
              <a:rPr lang="en-ZA" sz="2000" spc="0" dirty="0" smtClean="0">
                <a:solidFill>
                  <a:srgbClr val="F9F9F9"/>
                </a:solidFill>
                <a:effectLst>
                  <a:glow rad="101600">
                    <a:prstClr val="black"/>
                  </a:glow>
                </a:effectLst>
                <a:ea typeface="Abadi MT Condensed Light" charset="0"/>
                <a:cs typeface="Abadi MT Condensed Light" charset="0"/>
              </a:rPr>
              <a:t>8. South Africa</a:t>
            </a:r>
          </a:p>
          <a:p>
            <a:pPr marL="0" indent="0">
              <a:buNone/>
            </a:pPr>
            <a:endParaRPr lang="en-ZA" sz="2000" spc="0" dirty="0" smtClean="0">
              <a:solidFill>
                <a:srgbClr val="F9F9F9"/>
              </a:solidFill>
              <a:effectLst>
                <a:glow rad="101600">
                  <a:prstClr val="black"/>
                </a:glow>
              </a:effectLst>
              <a:ea typeface="Abadi MT Condensed Light" charset="0"/>
              <a:cs typeface="Abadi MT Condensed Light" charset="0"/>
            </a:endParaRPr>
          </a:p>
          <a:p>
            <a:endParaRPr lang="en-ZA" sz="120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lang="en-US" dirty="0" smtClean="0"/>
          </a:p>
          <a:p>
            <a:endParaRPr dirty="0"/>
          </a:p>
        </p:txBody>
      </p:sp>
    </p:spTree>
    <p:extLst>
      <p:ext uri="{BB962C8B-B14F-4D97-AF65-F5344CB8AC3E}">
        <p14:creationId xmlns:p14="http://schemas.microsoft.com/office/powerpoint/2010/main" val="27850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b="0"/>
            </a:lvl1pPr>
          </a:lstStyle>
          <a:p>
            <a:r>
              <a:rPr dirty="0"/>
              <a:t>Welcome to regulars and newcomers!</a:t>
            </a:r>
          </a:p>
        </p:txBody>
      </p:sp>
    </p:spTree>
    <p:extLst>
      <p:ext uri="{BB962C8B-B14F-4D97-AF65-F5344CB8AC3E}">
        <p14:creationId xmlns:p14="http://schemas.microsoft.com/office/powerpoint/2010/main" val="127378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indent="0">
              <a:buNone/>
            </a:pPr>
            <a:r>
              <a:rPr lang="en-ZA" sz="2000" spc="0" dirty="0" smtClean="0">
                <a:solidFill>
                  <a:srgbClr val="F9F9F9"/>
                </a:solidFill>
                <a:effectLst>
                  <a:glow rad="101600">
                    <a:prstClr val="black"/>
                  </a:glow>
                </a:effectLst>
                <a:ea typeface="Abadi MT Condensed Light" charset="0"/>
                <a:cs typeface="Abadi MT Condensed Light" charset="0"/>
              </a:rPr>
              <a:t>8. Zulu</a:t>
            </a:r>
            <a:r>
              <a:rPr lang="en-ZA" sz="2000" spc="0" baseline="0" dirty="0" smtClean="0">
                <a:solidFill>
                  <a:srgbClr val="F9F9F9"/>
                </a:solidFill>
                <a:effectLst>
                  <a:glow rad="101600">
                    <a:prstClr val="black"/>
                  </a:glow>
                </a:effectLst>
                <a:ea typeface="Abadi MT Condensed Light" charset="0"/>
                <a:cs typeface="Abadi MT Condensed Light" charset="0"/>
              </a:rPr>
              <a:t> Traditional Dancing: Send a participant to the stage. They will have to try lift their leg as high as possible. The person who is able to lift their leg highest wins. </a:t>
            </a:r>
            <a:endParaRPr lang="en-ZA" sz="2000" spc="0" dirty="0" smtClean="0">
              <a:solidFill>
                <a:srgbClr val="F9F9F9"/>
              </a:solidFill>
              <a:effectLst>
                <a:glow rad="101600">
                  <a:prstClr val="black"/>
                </a:glow>
              </a:effectLst>
              <a:ea typeface="Abadi MT Condensed Light" charset="0"/>
              <a:cs typeface="Abadi MT Condensed Light" charset="0"/>
            </a:endParaRPr>
          </a:p>
          <a:p>
            <a:endParaRPr lang="en-ZA" sz="120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lang="en-US" dirty="0" smtClean="0"/>
          </a:p>
          <a:p>
            <a:endParaRPr dirty="0"/>
          </a:p>
        </p:txBody>
      </p:sp>
    </p:spTree>
    <p:extLst>
      <p:ext uri="{BB962C8B-B14F-4D97-AF65-F5344CB8AC3E}">
        <p14:creationId xmlns:p14="http://schemas.microsoft.com/office/powerpoint/2010/main" val="1334003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Congratulations to our winning team! Come up to the stage for your prizes and a team photo!</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31</a:t>
            </a:fld>
            <a:endParaRPr lang="en-US"/>
          </a:p>
        </p:txBody>
      </p:sp>
    </p:spTree>
    <p:extLst>
      <p:ext uri="{BB962C8B-B14F-4D97-AF65-F5344CB8AC3E}">
        <p14:creationId xmlns:p14="http://schemas.microsoft.com/office/powerpoint/2010/main" val="2117813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Aft>
                <a:spcPts val="1200"/>
              </a:spcAft>
              <a:buNone/>
            </a:pPr>
            <a:r>
              <a:rPr lang="en-US" sz="1200" kern="1200" dirty="0" smtClean="0">
                <a:solidFill>
                  <a:schemeClr val="tx1"/>
                </a:solidFill>
                <a:effectLst/>
                <a:latin typeface="+mn-lt"/>
                <a:ea typeface="+mn-ea"/>
                <a:cs typeface="+mn-cs"/>
              </a:rPr>
              <a:t>The Small Groups: Here are the questions for our small group time:</a:t>
            </a:r>
            <a:r>
              <a:rPr lang="en-US" sz="1200" kern="1200" baseline="0" dirty="0" smtClean="0">
                <a:solidFill>
                  <a:schemeClr val="tx1"/>
                </a:solidFill>
                <a:effectLst/>
                <a:latin typeface="+mn-lt"/>
                <a:ea typeface="+mn-ea"/>
                <a:cs typeface="+mn-cs"/>
              </a:rPr>
              <a:t> (1) What lessons for life did you learn from tonight? (2) What is Amazing about the Race that is your life? (3) Which country could God use you to touch one day? (4) How can I pray for you as we close tonight?</a:t>
            </a:r>
          </a:p>
        </p:txBody>
      </p:sp>
      <p:sp>
        <p:nvSpPr>
          <p:cNvPr id="4" name="Slide Number Placeholder 3"/>
          <p:cNvSpPr>
            <a:spLocks noGrp="1"/>
          </p:cNvSpPr>
          <p:nvPr>
            <p:ph type="sldNum" sz="quarter" idx="10"/>
          </p:nvPr>
        </p:nvSpPr>
        <p:spPr/>
        <p:txBody>
          <a:bodyPr/>
          <a:lstStyle/>
          <a:p>
            <a:fld id="{BB7EA155-D7D1-CE47-84CA-19517ADA7252}" type="slidenum">
              <a:rPr lang="en-US" smtClean="0"/>
              <a:t>32</a:t>
            </a:fld>
            <a:endParaRPr lang="en-US"/>
          </a:p>
        </p:txBody>
      </p:sp>
    </p:spTree>
    <p:extLst>
      <p:ext uri="{BB962C8B-B14F-4D97-AF65-F5344CB8AC3E}">
        <p14:creationId xmlns:p14="http://schemas.microsoft.com/office/powerpoint/2010/main" val="2012491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r>
              <a:rPr dirty="0"/>
              <a:t>Refreshments: </a:t>
            </a:r>
            <a:r>
              <a:rPr b="0" dirty="0"/>
              <a:t>It is time for refreshments</a:t>
            </a:r>
            <a:r>
              <a:rPr b="0" dirty="0" smtClean="0"/>
              <a:t>.</a:t>
            </a:r>
            <a:r>
              <a:rPr lang="en-US" b="0" dirty="0" smtClean="0"/>
              <a:t> </a:t>
            </a:r>
            <a:endParaRPr b="0" dirty="0"/>
          </a:p>
        </p:txBody>
      </p:sp>
    </p:spTree>
    <p:extLst>
      <p:ext uri="{BB962C8B-B14F-4D97-AF65-F5344CB8AC3E}">
        <p14:creationId xmlns:p14="http://schemas.microsoft.com/office/powerpoint/2010/main" val="13048456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1143000" y="695325"/>
            <a:ext cx="4570413"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mn-lt"/>
                <a:ea typeface="Calibri"/>
                <a:cs typeface="Calibri"/>
                <a:sym typeface="Calibri"/>
              </a:rPr>
              <a:t>Thanks</a:t>
            </a:r>
            <a:r>
              <a:rPr lang="en-US" sz="1200" b="0" i="0" u="none" strike="noStrike" cap="none" baseline="0" dirty="0" smtClean="0">
                <a:solidFill>
                  <a:schemeClr val="dk1"/>
                </a:solidFill>
                <a:latin typeface="+mn-lt"/>
                <a:ea typeface="Calibri"/>
                <a:cs typeface="Calibri"/>
                <a:sym typeface="Calibri"/>
              </a:rPr>
              <a:t> for coming!</a:t>
            </a:r>
            <a:endParaRPr lang="en-US" sz="1200" b="0" i="0" u="none" strike="noStrike" cap="none" dirty="0" smtClean="0">
              <a:solidFill>
                <a:schemeClr val="dk1"/>
              </a:solidFill>
              <a:latin typeface="+mn-lt"/>
              <a:ea typeface="Calibri"/>
              <a:cs typeface="Calibri"/>
              <a:sym typeface="Calibri"/>
            </a:endParaRPr>
          </a:p>
          <a:p>
            <a:pPr lvl="0">
              <a:spcBef>
                <a:spcPts val="0"/>
              </a:spcBef>
              <a:buNone/>
            </a:pPr>
            <a:endParaRPr lang="en-US" dirty="0"/>
          </a:p>
        </p:txBody>
      </p:sp>
    </p:spTree>
    <p:extLst>
      <p:ext uri="{BB962C8B-B14F-4D97-AF65-F5344CB8AC3E}">
        <p14:creationId xmlns:p14="http://schemas.microsoft.com/office/powerpoint/2010/main" val="15681931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Don’t forget to join our WhatsApp group for regular updates!</a:t>
            </a:r>
          </a:p>
        </p:txBody>
      </p:sp>
      <p:sp>
        <p:nvSpPr>
          <p:cNvPr id="4" name="Slide Number Placeholder 3"/>
          <p:cNvSpPr>
            <a:spLocks noGrp="1"/>
          </p:cNvSpPr>
          <p:nvPr>
            <p:ph type="sldNum" sz="quarter" idx="10"/>
          </p:nvPr>
        </p:nvSpPr>
        <p:spPr/>
        <p:txBody>
          <a:bodyPr/>
          <a:lstStyle/>
          <a:p>
            <a:fld id="{ABB761E8-B556-2442-B9DB-91D007047673}" type="slidenum">
              <a:rPr lang="en-US" smtClean="0"/>
              <a:t>35</a:t>
            </a:fld>
            <a:endParaRPr lang="en-US"/>
          </a:p>
        </p:txBody>
      </p:sp>
    </p:spTree>
    <p:extLst>
      <p:ext uri="{BB962C8B-B14F-4D97-AF65-F5344CB8AC3E}">
        <p14:creationId xmlns:p14="http://schemas.microsoft.com/office/powerpoint/2010/main" val="79455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rPr dirty="0"/>
              <a:t>Prayer:</a:t>
            </a:r>
            <a:r>
              <a:rPr b="0" dirty="0"/>
              <a:t> Let’s open our meeting in prayer.</a:t>
            </a:r>
          </a:p>
        </p:txBody>
      </p:sp>
    </p:spTree>
    <p:extLst>
      <p:ext uri="{BB962C8B-B14F-4D97-AF65-F5344CB8AC3E}">
        <p14:creationId xmlns:p14="http://schemas.microsoft.com/office/powerpoint/2010/main" val="108244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b="0"/>
            </a:lvl1pPr>
          </a:lstStyle>
          <a:p>
            <a:r>
              <a:rPr lang="en-US" dirty="0" smtClean="0"/>
              <a:t>Please listen up for the following announcements!</a:t>
            </a:r>
            <a:endParaRPr dirty="0"/>
          </a:p>
        </p:txBody>
      </p:sp>
    </p:spTree>
    <p:extLst>
      <p:ext uri="{BB962C8B-B14F-4D97-AF65-F5344CB8AC3E}">
        <p14:creationId xmlns:p14="http://schemas.microsoft.com/office/powerpoint/2010/main" val="1861796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Like u</a:t>
            </a:r>
            <a:r>
              <a:rPr lang="en-US" baseline="0" dirty="0" smtClean="0"/>
              <a:t>s on Facebook to keep up to date with the latest news. </a:t>
            </a:r>
            <a:endParaRPr dirty="0"/>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7437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Follow us on Instagram! @</a:t>
            </a:r>
            <a:r>
              <a:rPr lang="en-US" dirty="0" err="1" smtClean="0"/>
              <a:t>EncounterYouth_Rosebank</a:t>
            </a:r>
            <a:endParaRPr dirty="0"/>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753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dirty="0" smtClean="0"/>
              <a:t>Announcements: </a:t>
            </a:r>
            <a:r>
              <a:rPr lang="en-US" sz="1200" b="0" i="0" u="none" strike="noStrike" cap="none" dirty="0" smtClean="0">
                <a:solidFill>
                  <a:schemeClr val="dk1"/>
                </a:solidFill>
                <a:latin typeface="Calibri"/>
                <a:ea typeface="Calibri"/>
                <a:cs typeface="Calibri"/>
                <a:sym typeface="Calibri"/>
              </a:rPr>
              <a:t>Please</a:t>
            </a:r>
            <a:r>
              <a:rPr lang="en-US" sz="1200" b="0" i="0" u="none" strike="noStrike" cap="none" baseline="0" dirty="0" smtClean="0">
                <a:solidFill>
                  <a:schemeClr val="dk1"/>
                </a:solidFill>
                <a:latin typeface="Calibri"/>
                <a:ea typeface="Calibri"/>
                <a:cs typeface="Calibri"/>
                <a:sym typeface="Calibri"/>
              </a:rPr>
              <a:t> put your praise and requests in the box!</a:t>
            </a:r>
            <a:endParaRPr sz="1200" b="0" i="0" u="none" strike="noStrike" cap="none" dirty="0">
              <a:solidFill>
                <a:schemeClr val="dk1"/>
              </a:solidFill>
              <a:latin typeface="Calibri"/>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9769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We have Youth</a:t>
            </a:r>
            <a:r>
              <a:rPr lang="en-US" baseline="0" dirty="0" smtClean="0"/>
              <a:t> at schools, If we’re not at your school, check if your school already has an SCA group! </a:t>
            </a:r>
            <a:endParaRPr dirty="0"/>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401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457200" y="274637"/>
            <a:ext cx="8229600" cy="5851525"/>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1979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1EDDE-C75A-0242-9673-A36612BE3D89}" type="datetimeFigureOut">
              <a:rPr lang="en-US" smtClean="0"/>
              <a:t>10/18/17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61EDDE-C75A-0242-9673-A36612BE3D89}" type="datetimeFigureOut">
              <a:rPr lang="en-US" smtClean="0"/>
              <a:t>10/18/17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61EDDE-C75A-0242-9673-A36612BE3D89}" type="datetimeFigureOut">
              <a:rPr lang="en-US" smtClean="0"/>
              <a:t>10/18/17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61EDDE-C75A-0242-9673-A36612BE3D89}" type="datetimeFigureOut">
              <a:rPr lang="en-US" smtClean="0"/>
              <a:t>10/18/17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1EDDE-C75A-0242-9673-A36612BE3D89}" type="datetimeFigureOut">
              <a:rPr lang="en-US" smtClean="0"/>
              <a:t>10/18/17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DE-C75A-0242-9673-A36612BE3D89}" type="datetimeFigureOut">
              <a:rPr lang="en-US" smtClean="0"/>
              <a:t>10/18/17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DE-C75A-0242-9673-A36612BE3D89}" type="datetimeFigureOut">
              <a:rPr lang="en-US" smtClean="0"/>
              <a:t>10/18/17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1EDDE-C75A-0242-9673-A36612BE3D89}" type="datetimeFigureOut">
              <a:rPr lang="en-US" smtClean="0"/>
              <a:t>10/18/17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C947D-AFC9-F94F-93AD-077B49FC1760}" type="slidenum">
              <a:rPr lang="en-US" smtClean="0"/>
              <a:t>‹#›</a:t>
            </a:fld>
            <a:endParaRPr lang="en-US"/>
          </a:p>
        </p:txBody>
      </p:sp>
    </p:spTree>
    <p:extLst>
      <p:ext uri="{BB962C8B-B14F-4D97-AF65-F5344CB8AC3E}">
        <p14:creationId xmlns:p14="http://schemas.microsoft.com/office/powerpoint/2010/main" val="616077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jp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194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1085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0684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5244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3135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9121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9314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0121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409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6028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6018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2752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3443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9515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2477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507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1256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8981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9932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63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5786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38878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562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4692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67248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06803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0376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6040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766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6223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58630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73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106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Shape 133" descr="Slide05.jpg"/>
          <p:cNvPicPr preferRelativeResize="0"/>
          <p:nvPr/>
        </p:nvPicPr>
        <p:blipFill rotWithShape="1">
          <a:blip r:embed="rId3">
            <a:alphaModFix/>
          </a:blip>
          <a:src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4753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Shape 146" descr="_1.jpg"/>
          <p:cNvPicPr preferRelativeResize="0"/>
          <p:nvPr/>
        </p:nvPicPr>
        <p:blipFill rotWithShape="1">
          <a:blip r:embed="rId3">
            <a:alphaModFix/>
          </a:blip>
          <a:srcRect/>
          <a:stretch/>
        </p:blipFill>
        <p:spPr>
          <a:xfrm>
            <a:off x="0" y="0"/>
            <a:ext cx="9144000" cy="6858000"/>
          </a:xfrm>
          <a:prstGeom prst="rect">
            <a:avLst/>
          </a:prstGeom>
          <a:noFill/>
          <a:ln>
            <a:noFill/>
          </a:ln>
        </p:spPr>
      </p:pic>
    </p:spTree>
    <p:extLst>
      <p:ext uri="{BB962C8B-B14F-4D97-AF65-F5344CB8AC3E}">
        <p14:creationId xmlns:p14="http://schemas.microsoft.com/office/powerpoint/2010/main" val="6683407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970</TotalTime>
  <Words>700</Words>
  <Application>Microsoft Macintosh PowerPoint</Application>
  <PresentationFormat>On-screen Show (4:3)</PresentationFormat>
  <Paragraphs>85</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Abadi MT Condensed Light</vt: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Asher Pardey </dc:creator>
  <cp:lastModifiedBy>Asher Pardey </cp:lastModifiedBy>
  <cp:revision>85</cp:revision>
  <dcterms:created xsi:type="dcterms:W3CDTF">2017-09-08T07:22:21Z</dcterms:created>
  <dcterms:modified xsi:type="dcterms:W3CDTF">2017-10-18T20:52:28Z</dcterms:modified>
</cp:coreProperties>
</file>