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4" r:id="rId17"/>
    <p:sldId id="276" r:id="rId18"/>
    <p:sldId id="277" r:id="rId19"/>
    <p:sldId id="278" r:id="rId20"/>
    <p:sldId id="280" r:id="rId21"/>
    <p:sldId id="281" r:id="rId22"/>
    <p:sldId id="282" r:id="rId23"/>
    <p:sldId id="283" r:id="rId24"/>
    <p:sldId id="286" r:id="rId25"/>
    <p:sldId id="287" r:id="rId26"/>
    <p:sldId id="288" r:id="rId27"/>
    <p:sldId id="291" r:id="rId28"/>
    <p:sldId id="29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96" y="-3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AF1C-1292-F445-A409-5C856225EA98}" type="datetimeFigureOut">
              <a:rPr lang="en-US" smtClean="0"/>
              <a:t>17/10/28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0272-60E1-834E-9F88-12A70B197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AF1C-1292-F445-A409-5C856225EA98}" type="datetimeFigureOut">
              <a:rPr lang="en-US" smtClean="0"/>
              <a:t>17/10/28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0272-60E1-834E-9F88-12A70B197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5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AF1C-1292-F445-A409-5C856225EA98}" type="datetimeFigureOut">
              <a:rPr lang="en-US" smtClean="0"/>
              <a:t>17/10/28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0272-60E1-834E-9F88-12A70B197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6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AF1C-1292-F445-A409-5C856225EA98}" type="datetimeFigureOut">
              <a:rPr lang="en-US" smtClean="0"/>
              <a:t>17/10/28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0272-60E1-834E-9F88-12A70B197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2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AF1C-1292-F445-A409-5C856225EA98}" type="datetimeFigureOut">
              <a:rPr lang="en-US" smtClean="0"/>
              <a:t>17/10/28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0272-60E1-834E-9F88-12A70B197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3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AF1C-1292-F445-A409-5C856225EA98}" type="datetimeFigureOut">
              <a:rPr lang="en-US" smtClean="0"/>
              <a:t>17/10/28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0272-60E1-834E-9F88-12A70B197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3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AF1C-1292-F445-A409-5C856225EA98}" type="datetimeFigureOut">
              <a:rPr lang="en-US" smtClean="0"/>
              <a:t>17/10/28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0272-60E1-834E-9F88-12A70B197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6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AF1C-1292-F445-A409-5C856225EA98}" type="datetimeFigureOut">
              <a:rPr lang="en-US" smtClean="0"/>
              <a:t>17/10/28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0272-60E1-834E-9F88-12A70B197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9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AF1C-1292-F445-A409-5C856225EA98}" type="datetimeFigureOut">
              <a:rPr lang="en-US" smtClean="0"/>
              <a:t>17/10/28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0272-60E1-834E-9F88-12A70B197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8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AF1C-1292-F445-A409-5C856225EA98}" type="datetimeFigureOut">
              <a:rPr lang="en-US" smtClean="0"/>
              <a:t>17/10/28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0272-60E1-834E-9F88-12A70B197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AF1C-1292-F445-A409-5C856225EA98}" type="datetimeFigureOut">
              <a:rPr lang="en-US" smtClean="0"/>
              <a:t>17/10/28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0272-60E1-834E-9F88-12A70B197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9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EAF1C-1292-F445-A409-5C856225EA98}" type="datetimeFigureOut">
              <a:rPr lang="en-US" smtClean="0"/>
              <a:t>17/10/28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E0272-60E1-834E-9F88-12A70B197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96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Show/IMG_4644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4659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4661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4662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4664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4667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4670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4671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4676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4679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4682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4645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4685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4687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4688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4689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4695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4697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4700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4706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file://localhost/Users/marktittley/Desktop/_Show/IMG_4647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4648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4653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4655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4656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4657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4658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44.jpg" descr="/Users/marktittley/Desktop/_Show/IMG_464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0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59.jpg" descr="/Users/marktittley/Desktop/_Show/IMG_465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2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61.jpg" descr="/Users/marktittley/Desktop/_Show/IMG_466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62.jpg" descr="/Users/marktittley/Desktop/_Show/IMG_466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4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64.jpg" descr="/Users/marktittley/Desktop/_Show/IMG_466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5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67.jpg" descr="/Users/marktittley/Desktop/_Show/IMG_466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4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70.jpg" descr="/Users/marktittley/Desktop/_Show/IMG_467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6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71.jpg" descr="/Users/marktittley/Desktop/_Show/IMG_467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3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76.jpg" descr="/Users/marktittley/Desktop/_Show/IMG_467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4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79.jpg" descr="/Users/marktittley/Desktop/_Show/IMG_467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82.jpg" descr="/Users/marktittley/Desktop/_Show/IMG_468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45.jpg" descr="/Users/marktittley/Desktop/_Show/IMG_464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42"/>
            <a:ext cx="9144000" cy="686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1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85.jpg" descr="/Users/marktittley/Desktop/_Show/IMG_468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6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87.jpg" descr="/Users/marktittley/Desktop/_Show/IMG_468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0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88.jpg" descr="/Users/marktittley/Desktop/_Show/IMG_468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89.jpg" descr="/Users/marktittley/Desktop/_Show/IMG_468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0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95.jpg" descr="/Users/marktittley/Desktop/_Show/IMG_469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4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97.jpg" descr="/Users/marktittley/Desktop/_Show/IMG_469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2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700.jpg" descr="/Users/marktittley/Desktop/_Show/IMG_470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1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706.jpg" descr="/Users/marktittley/Desktop/_Show/IMG_470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0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9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293" y="0"/>
            <a:ext cx="4181707" cy="6858000"/>
          </a:xfrm>
          <a:prstGeom prst="rect">
            <a:avLst/>
          </a:prstGeom>
        </p:spPr>
      </p:pic>
      <p:pic>
        <p:nvPicPr>
          <p:cNvPr id="3" name="Picture 2" descr="IMG_467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24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1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47.jpg" descr="/Users/marktittley/Desktop/_Show/IMG_4647.jpg"/>
          <p:cNvPicPr>
            <a:picLocks/>
          </p:cNvPicPr>
          <p:nvPr/>
        </p:nvPicPr>
        <p:blipFill>
          <a:blip r:embed="rId2" r:link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201" y="0"/>
            <a:ext cx="10074402" cy="687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0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48.jpg" descr="/Users/marktittley/Desktop/_Show/IMG_464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2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53.jpg" descr="/Users/marktittley/Desktop/_Show/IMG_465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388" y="0"/>
            <a:ext cx="9994776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1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55.jpg" descr="/Users/marktittley/Desktop/_Show/IMG_465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9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56.jpg" descr="/Users/marktittley/Desktop/_Show/IMG_465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7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57.jpg" descr="/Users/marktittley/Desktop/_Show/IMG_465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4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58.jpg" descr="/Users/marktittley/Desktop/_Show/IMG_465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3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On-screen Show (4:3)</PresentationFormat>
  <Paragraphs>0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4</cp:revision>
  <dcterms:created xsi:type="dcterms:W3CDTF">2017-10-28T09:51:05Z</dcterms:created>
  <dcterms:modified xsi:type="dcterms:W3CDTF">2017-10-28T10:26:36Z</dcterms:modified>
</cp:coreProperties>
</file>