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62" r:id="rId4"/>
    <p:sldId id="264" r:id="rId5"/>
    <p:sldId id="279" r:id="rId6"/>
    <p:sldId id="265" r:id="rId7"/>
    <p:sldId id="266" r:id="rId8"/>
    <p:sldId id="272" r:id="rId9"/>
    <p:sldId id="275" r:id="rId10"/>
    <p:sldId id="278" r:id="rId11"/>
    <p:sldId id="280" r:id="rId12"/>
    <p:sldId id="281" r:id="rId13"/>
    <p:sldId id="282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65A4-CB1C-5046-862D-5602D2141D18}" type="datetimeFigureOut">
              <a:rPr lang="en-US" smtClean="0"/>
              <a:t>17/11/04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D28F-B6C2-C145-85E3-B9EB7DBC8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35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65A4-CB1C-5046-862D-5602D2141D18}" type="datetimeFigureOut">
              <a:rPr lang="en-US" smtClean="0"/>
              <a:t>17/11/04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D28F-B6C2-C145-85E3-B9EB7DBC8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6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65A4-CB1C-5046-862D-5602D2141D18}" type="datetimeFigureOut">
              <a:rPr lang="en-US" smtClean="0"/>
              <a:t>17/11/04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D28F-B6C2-C145-85E3-B9EB7DBC8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65A4-CB1C-5046-862D-5602D2141D18}" type="datetimeFigureOut">
              <a:rPr lang="en-US" smtClean="0"/>
              <a:t>17/11/04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D28F-B6C2-C145-85E3-B9EB7DBC8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9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65A4-CB1C-5046-862D-5602D2141D18}" type="datetimeFigureOut">
              <a:rPr lang="en-US" smtClean="0"/>
              <a:t>17/11/04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D28F-B6C2-C145-85E3-B9EB7DBC8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65A4-CB1C-5046-862D-5602D2141D18}" type="datetimeFigureOut">
              <a:rPr lang="en-US" smtClean="0"/>
              <a:t>17/11/04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D28F-B6C2-C145-85E3-B9EB7DBC8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1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65A4-CB1C-5046-862D-5602D2141D18}" type="datetimeFigureOut">
              <a:rPr lang="en-US" smtClean="0"/>
              <a:t>17/11/04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D28F-B6C2-C145-85E3-B9EB7DBC8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8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65A4-CB1C-5046-862D-5602D2141D18}" type="datetimeFigureOut">
              <a:rPr lang="en-US" smtClean="0"/>
              <a:t>17/11/04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D28F-B6C2-C145-85E3-B9EB7DBC8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0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65A4-CB1C-5046-862D-5602D2141D18}" type="datetimeFigureOut">
              <a:rPr lang="en-US" smtClean="0"/>
              <a:t>17/11/04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D28F-B6C2-C145-85E3-B9EB7DBC8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9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65A4-CB1C-5046-862D-5602D2141D18}" type="datetimeFigureOut">
              <a:rPr lang="en-US" smtClean="0"/>
              <a:t>17/11/04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D28F-B6C2-C145-85E3-B9EB7DBC8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0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65A4-CB1C-5046-862D-5602D2141D18}" type="datetimeFigureOut">
              <a:rPr lang="en-US" smtClean="0"/>
              <a:t>17/11/04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BD28F-B6C2-C145-85E3-B9EB7DBC8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E65A4-CB1C-5046-862D-5602D2141D18}" type="datetimeFigureOut">
              <a:rPr lang="en-US" smtClean="0"/>
              <a:t>17/11/04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BD28F-B6C2-C145-85E3-B9EB7DBC8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7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Show/_1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4812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4815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4816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4823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4828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4831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4834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4836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4840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4845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4756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4848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4851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4862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4864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4866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4870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4874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4766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4769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4814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4771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4778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4796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4803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1.jpg" descr="/Users/marktittley/Desktop/_Show/_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0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812.jpg" descr="/Users/marktittley/Desktop/_Show/IMG_481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0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815.jpg" descr="/Users/marktittley/Desktop/_Show/IMG_481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4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816.jpg" descr="/Users/marktittley/Desktop/_Show/IMG_481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" r="4251"/>
          <a:stretch/>
        </p:blipFill>
        <p:spPr>
          <a:xfrm>
            <a:off x="0" y="0"/>
            <a:ext cx="9144000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6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823.jpg" descr="/Users/marktittley/Desktop/_Show/IMG_482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5"/>
          <a:stretch/>
        </p:blipFill>
        <p:spPr>
          <a:xfrm>
            <a:off x="0" y="-5080"/>
            <a:ext cx="9144000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4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828.jpg" descr="/Users/marktittley/Desktop/_Show/IMG_482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" r="9622" b="-74"/>
          <a:stretch/>
        </p:blipFill>
        <p:spPr>
          <a:xfrm>
            <a:off x="0" y="0"/>
            <a:ext cx="9144000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2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831.jpg" descr="/Users/marktittley/Desktop/_Show/IMG_483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9" t="1928" r="7439" b="1928"/>
          <a:stretch/>
        </p:blipFill>
        <p:spPr>
          <a:xfrm>
            <a:off x="0" y="0"/>
            <a:ext cx="9144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0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834.jpg" descr="/Users/marktittley/Desktop/_Show/IMG_483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6076" r="6076" b="60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9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836.jpg" descr="/Users/marktittley/Desktop/_Show/IMG_483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" r="6280"/>
          <a:stretch/>
        </p:blipFill>
        <p:spPr>
          <a:xfrm>
            <a:off x="0" y="0"/>
            <a:ext cx="9144000" cy="687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1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840.jpg" descr="/Users/marktittley/Desktop/_Show/IMG_484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3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845.jpg" descr="/Users/marktittley/Desktop/_Show/IMG_4845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" r="5366"/>
          <a:stretch/>
        </p:blipFill>
        <p:spPr>
          <a:xfrm>
            <a:off x="0" y="0"/>
            <a:ext cx="9144000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7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756.jpg" descr="/Users/marktittley/Desktop/_Show/IMG_475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2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848.jpg" descr="/Users/marktittley/Desktop/_Show/IMG_484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" r="3142"/>
          <a:stretch/>
        </p:blipFill>
        <p:spPr>
          <a:xfrm>
            <a:off x="0" y="0"/>
            <a:ext cx="9144000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7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851.jpg" descr="/Users/marktittley/Desktop/_Show/IMG_485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t="6066" r="12725" b="6066"/>
          <a:stretch/>
        </p:blipFill>
        <p:spPr>
          <a:xfrm>
            <a:off x="0" y="0"/>
            <a:ext cx="9144000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862.jpg" descr="/Users/marktittley/Desktop/_Show/IMG_486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0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864.jpg" descr="/Users/marktittley/Desktop/_Show/IMG_486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" t="2401" r="13528" b="2401"/>
          <a:stretch/>
        </p:blipFill>
        <p:spPr>
          <a:xfrm>
            <a:off x="10148" y="0"/>
            <a:ext cx="9123704" cy="68503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46829"/>
            <a:ext cx="5232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50800" dist="38100" dir="8280000" algn="tl" rotWithShape="0">
                    <a:srgbClr val="000000"/>
                  </a:outerShdw>
                </a:effectLst>
                <a:latin typeface="SF Fedora"/>
                <a:cs typeface="SF Fedora"/>
              </a:rPr>
              <a:t>Third Prize</a:t>
            </a:r>
            <a:endParaRPr lang="en-US" sz="5400" dirty="0">
              <a:solidFill>
                <a:schemeClr val="bg1"/>
              </a:solidFill>
              <a:effectLst>
                <a:glow rad="38100">
                  <a:schemeClr val="tx1"/>
                </a:glow>
                <a:outerShdw blurRad="50800" dist="38100" dir="8280000" algn="tl" rotWithShape="0">
                  <a:srgbClr val="000000"/>
                </a:outerShdw>
              </a:effectLst>
              <a:latin typeface="SF Fedora"/>
              <a:cs typeface="SF Fedora"/>
            </a:endParaRPr>
          </a:p>
        </p:txBody>
      </p:sp>
    </p:spTree>
    <p:extLst>
      <p:ext uri="{BB962C8B-B14F-4D97-AF65-F5344CB8AC3E}">
        <p14:creationId xmlns:p14="http://schemas.microsoft.com/office/powerpoint/2010/main" val="88154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866.jpg" descr="/Users/marktittley/Desktop/_Show/IMG_486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" r="7604"/>
          <a:stretch/>
        </p:blipFill>
        <p:spPr>
          <a:xfrm>
            <a:off x="-1" y="0"/>
            <a:ext cx="9144002" cy="6868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46829"/>
            <a:ext cx="5232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50800" dist="38100" dir="8280000" algn="tl" rotWithShape="0">
                    <a:srgbClr val="000000"/>
                  </a:outerShdw>
                </a:effectLst>
                <a:latin typeface="SF Fedora"/>
                <a:cs typeface="SF Fedora"/>
              </a:rPr>
              <a:t>Second Prize</a:t>
            </a:r>
            <a:endParaRPr lang="en-US" sz="5400" dirty="0">
              <a:solidFill>
                <a:schemeClr val="bg1"/>
              </a:solidFill>
              <a:effectLst>
                <a:glow rad="38100">
                  <a:schemeClr val="tx1"/>
                </a:glow>
                <a:outerShdw blurRad="50800" dist="38100" dir="8280000" algn="tl" rotWithShape="0">
                  <a:srgbClr val="000000"/>
                </a:outerShdw>
              </a:effectLst>
              <a:latin typeface="SF Fedora"/>
              <a:cs typeface="SF Fedora"/>
            </a:endParaRPr>
          </a:p>
        </p:txBody>
      </p:sp>
    </p:spTree>
    <p:extLst>
      <p:ext uri="{BB962C8B-B14F-4D97-AF65-F5344CB8AC3E}">
        <p14:creationId xmlns:p14="http://schemas.microsoft.com/office/powerpoint/2010/main" val="387660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870.jpg" descr="/Users/marktittley/Desktop/_Show/IMG_4870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8" r="8688"/>
          <a:stretch/>
        </p:blipFill>
        <p:spPr>
          <a:xfrm>
            <a:off x="0" y="0"/>
            <a:ext cx="9144000" cy="6870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16231"/>
            <a:ext cx="5232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50800" dist="38100" dir="8280000" algn="tl" rotWithShape="0">
                    <a:srgbClr val="000000"/>
                  </a:outerShdw>
                </a:effectLst>
                <a:latin typeface="SF Fedora"/>
                <a:cs typeface="SF Fedora"/>
              </a:rPr>
              <a:t>First Prize</a:t>
            </a:r>
            <a:endParaRPr lang="en-US" sz="5400" dirty="0">
              <a:solidFill>
                <a:schemeClr val="bg1"/>
              </a:solidFill>
              <a:effectLst>
                <a:glow rad="38100">
                  <a:schemeClr val="tx1"/>
                </a:glow>
                <a:outerShdw blurRad="50800" dist="38100" dir="8280000" algn="tl" rotWithShape="0">
                  <a:srgbClr val="000000"/>
                </a:outerShdw>
              </a:effectLst>
              <a:latin typeface="SF Fedora"/>
              <a:cs typeface="SF Fedora"/>
            </a:endParaRPr>
          </a:p>
        </p:txBody>
      </p:sp>
    </p:spTree>
    <p:extLst>
      <p:ext uri="{BB962C8B-B14F-4D97-AF65-F5344CB8AC3E}">
        <p14:creationId xmlns:p14="http://schemas.microsoft.com/office/powerpoint/2010/main" val="169710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874.jpg" descr="/Users/marktittley/Desktop/_Show/IMG_487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" t="3622" r="4256"/>
          <a:stretch/>
        </p:blipFill>
        <p:spPr>
          <a:xfrm>
            <a:off x="-2" y="0"/>
            <a:ext cx="914400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" y="5768843"/>
            <a:ext cx="9144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50800" dist="38100" dir="8280000" algn="tl" rotWithShape="0">
                    <a:srgbClr val="000000"/>
                  </a:outerShdw>
                </a:effectLst>
                <a:latin typeface="SF Fedora"/>
                <a:cs typeface="SF Fedora"/>
              </a:rPr>
              <a:t>The Judges</a:t>
            </a:r>
            <a:endParaRPr lang="en-US" sz="5400" dirty="0">
              <a:solidFill>
                <a:schemeClr val="bg1"/>
              </a:solidFill>
              <a:effectLst>
                <a:glow rad="38100">
                  <a:schemeClr val="tx1"/>
                </a:glow>
                <a:outerShdw blurRad="50800" dist="38100" dir="8280000" algn="tl" rotWithShape="0">
                  <a:srgbClr val="000000"/>
                </a:outerShdw>
              </a:effectLst>
              <a:latin typeface="SF Fedora"/>
              <a:cs typeface="SF Fedora"/>
            </a:endParaRPr>
          </a:p>
        </p:txBody>
      </p:sp>
    </p:spTree>
    <p:extLst>
      <p:ext uri="{BB962C8B-B14F-4D97-AF65-F5344CB8AC3E}">
        <p14:creationId xmlns:p14="http://schemas.microsoft.com/office/powerpoint/2010/main" val="399558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478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3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8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" r="5459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6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8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r="3618"/>
          <a:stretch/>
        </p:blipFill>
        <p:spPr>
          <a:xfrm>
            <a:off x="-1" y="0"/>
            <a:ext cx="9144001" cy="687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3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766.jpg" descr="/Users/marktittley/Desktop/_Show/IMG_476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9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769.jpg" descr="/Users/marktittley/Desktop/_Show/IMG_4769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r="13472"/>
          <a:stretch/>
        </p:blipFill>
        <p:spPr>
          <a:xfrm>
            <a:off x="0" y="0"/>
            <a:ext cx="9144000" cy="685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9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814.jpg" descr="/Users/marktittley/Desktop/_Show/IMG_481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" r="3705"/>
          <a:stretch/>
        </p:blipFill>
        <p:spPr>
          <a:xfrm>
            <a:off x="0" y="0"/>
            <a:ext cx="9144000" cy="685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2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771.jpg" descr="/Users/marktittley/Desktop/_Show/IMG_477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1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778.jpg" descr="/Users/marktittley/Desktop/_Show/IMG_477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" r="4989"/>
          <a:stretch/>
        </p:blipFill>
        <p:spPr>
          <a:xfrm>
            <a:off x="0" y="0"/>
            <a:ext cx="914400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796.jpg" descr="/Users/marktittley/Desktop/_Show/IMG_479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1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803.jpg" descr="/Users/marktittley/Desktop/_Show/IMG_480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3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8</Words>
  <Application>Microsoft Macintosh PowerPoint</Application>
  <PresentationFormat>On-screen Show (4:3)</PresentationFormat>
  <Paragraphs>4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5</cp:revision>
  <dcterms:created xsi:type="dcterms:W3CDTF">2017-11-04T06:32:51Z</dcterms:created>
  <dcterms:modified xsi:type="dcterms:W3CDTF">2017-11-04T06:48:17Z</dcterms:modified>
</cp:coreProperties>
</file>