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333" r:id="rId2"/>
    <p:sldId id="373" r:id="rId3"/>
    <p:sldId id="258" r:id="rId4"/>
    <p:sldId id="259" r:id="rId5"/>
    <p:sldId id="276" r:id="rId6"/>
    <p:sldId id="277" r:id="rId7"/>
    <p:sldId id="278" r:id="rId8"/>
    <p:sldId id="279" r:id="rId9"/>
    <p:sldId id="335" r:id="rId10"/>
    <p:sldId id="336" r:id="rId11"/>
    <p:sldId id="341" r:id="rId12"/>
    <p:sldId id="374" r:id="rId13"/>
    <p:sldId id="345" r:id="rId14"/>
    <p:sldId id="367" r:id="rId15"/>
    <p:sldId id="376" r:id="rId16"/>
    <p:sldId id="377" r:id="rId17"/>
    <p:sldId id="346" r:id="rId18"/>
    <p:sldId id="378" r:id="rId19"/>
    <p:sldId id="380" r:id="rId20"/>
    <p:sldId id="384" r:id="rId21"/>
    <p:sldId id="379" r:id="rId22"/>
    <p:sldId id="381" r:id="rId23"/>
    <p:sldId id="383" r:id="rId24"/>
    <p:sldId id="382" r:id="rId25"/>
    <p:sldId id="385" r:id="rId26"/>
    <p:sldId id="386" r:id="rId27"/>
    <p:sldId id="389" r:id="rId28"/>
    <p:sldId id="388" r:id="rId29"/>
    <p:sldId id="387" r:id="rId30"/>
    <p:sldId id="371" r:id="rId31"/>
    <p:sldId id="282" r:id="rId32"/>
    <p:sldId id="375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1"/>
    <a:srgbClr val="83DFD0"/>
    <a:srgbClr val="F1F2F4"/>
    <a:srgbClr val="9D345F"/>
    <a:srgbClr val="822C4F"/>
    <a:srgbClr val="EE7043"/>
    <a:srgbClr val="000000"/>
    <a:srgbClr val="5D84A3"/>
    <a:srgbClr val="FF2600"/>
    <a:srgbClr val="DAC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/>
    <p:restoredTop sz="77829"/>
  </p:normalViewPr>
  <p:slideViewPr>
    <p:cSldViewPr snapToGrid="0" snapToObjects="1">
      <p:cViewPr varScale="1">
        <p:scale>
          <a:sx n="72" d="100"/>
          <a:sy n="72" d="100"/>
        </p:scale>
        <p:origin x="-19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83DF-6FD9-1447-99E4-8780B4F5409C}" type="datetimeFigureOut">
              <a:rPr lang="en-US" smtClean="0"/>
              <a:t>17/11/02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E1484-83C6-BC4E-8FB9-75B82E1F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the TV Series.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0879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 us this</a:t>
            </a:r>
            <a:r>
              <a:rPr lang="en-US" baseline="0" dirty="0" smtClean="0"/>
              <a:t> Sunday as we discuss the question, “Does God Speak?”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378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</a:t>
            </a:r>
            <a:r>
              <a:rPr lang="en-US" baseline="0" dirty="0" smtClean="0"/>
              <a:t> us next Friday for our Friends Night!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83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Tonight is our Got Talent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Night!</a:t>
            </a:r>
          </a:p>
        </p:txBody>
      </p:sp>
    </p:spTree>
    <p:extLst>
      <p:ext uri="{BB962C8B-B14F-4D97-AF65-F5344CB8AC3E}">
        <p14:creationId xmlns:p14="http://schemas.microsoft.com/office/powerpoint/2010/main" val="787665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Videos: There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3 videos below, but you can choose one.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1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SA’s Got Talent 2017,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ActionArte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(Semi Final) </a:t>
            </a:r>
            <a:r>
              <a:rPr lang="mr-I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Watch it on </a:t>
            </a:r>
            <a:r>
              <a:rPr lang="en-US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https://</a:t>
            </a:r>
            <a:r>
              <a:rPr lang="en-US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www.youtube.com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watch?v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=fthCZ8F83so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83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SA’s Got Talent 2017,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Anecnote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(Audition) </a:t>
            </a:r>
            <a:r>
              <a:rPr lang="mr-I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Watch it on </a:t>
            </a:r>
            <a:r>
              <a:rPr lang="en-US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https://</a:t>
            </a:r>
            <a:r>
              <a:rPr lang="en-US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www.youtube.com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watch?v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RgGsLWCQFKs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92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SA’s Got Talent 2016,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Kryptonite Dance Academy 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(Final) </a:t>
            </a:r>
            <a:r>
              <a:rPr lang="mr-I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Watch it on </a:t>
            </a:r>
            <a:r>
              <a:rPr lang="en-US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https://</a:t>
            </a:r>
            <a:r>
              <a:rPr lang="en-US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www.youtube.com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watch?v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eiCoxrHWPSc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32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Instructions: (1) You have 10 </a:t>
            </a:r>
            <a:r>
              <a:rPr lang="en-US" dirty="0" err="1" smtClean="0"/>
              <a:t>minsutes</a:t>
            </a:r>
            <a:r>
              <a:rPr lang="en-US" baseline="0" dirty="0" smtClean="0"/>
              <a:t> </a:t>
            </a:r>
            <a:r>
              <a:rPr lang="en-US" dirty="0" smtClean="0"/>
              <a:t>to prepare. (2) You will need to sign up to compete. (3) You can perform for 2 minutes max. (4) You can enter any kind of act: such as</a:t>
            </a:r>
            <a:r>
              <a:rPr lang="is-IS" dirty="0" smtClean="0"/>
              <a:t>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73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Dance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02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Comedy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5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Tonight is our Got Talent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Night!</a:t>
            </a:r>
          </a:p>
        </p:txBody>
      </p:sp>
    </p:spTree>
    <p:extLst>
      <p:ext uri="{BB962C8B-B14F-4D97-AF65-F5344CB8AC3E}">
        <p14:creationId xmlns:p14="http://schemas.microsoft.com/office/powerpoint/2010/main" val="1800749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Acting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6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Singing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3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Mime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80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Musical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Instruments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49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DJ-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91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390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anything else!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774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 the judges,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Tebogo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Pastor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Debbie and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Hendrichs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51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Let’s Begin!</a:t>
            </a:r>
          </a:p>
        </p:txBody>
      </p:sp>
    </p:spTree>
    <p:extLst>
      <p:ext uri="{BB962C8B-B14F-4D97-AF65-F5344CB8AC3E}">
        <p14:creationId xmlns:p14="http://schemas.microsoft.com/office/powerpoint/2010/main" val="19188250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winners will receive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prizes!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dirty="0"/>
              <a:t>Welcome to regulars and newcomers!</a:t>
            </a:r>
          </a:p>
        </p:txBody>
      </p:sp>
    </p:spTree>
    <p:extLst>
      <p:ext uri="{BB962C8B-B14F-4D97-AF65-F5344CB8AC3E}">
        <p14:creationId xmlns:p14="http://schemas.microsoft.com/office/powerpoint/2010/main" val="1273788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en-ZA" sz="12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Small Group</a:t>
            </a:r>
            <a:r>
              <a:rPr lang="en-ZA" sz="120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 Time: (1) </a:t>
            </a:r>
            <a:r>
              <a:rPr lang="en-US" sz="1200" b="0" cap="none" dirty="0" smtClean="0">
                <a:ln w="0"/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will you remember most about tonight? (2)  </a:t>
            </a:r>
            <a:r>
              <a:rPr lang="en-US" sz="1200" dirty="0" smtClean="0">
                <a:ln w="0"/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talents do you have? (3)</a:t>
            </a:r>
            <a:r>
              <a:rPr lang="en-US" sz="1200" baseline="0" dirty="0" smtClean="0">
                <a:ln w="0"/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smtClean="0">
                <a:ln w="0"/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can you use your talents to glorify God? (4) Pray for each other to find and use your gifts to honour God. </a:t>
            </a:r>
          </a:p>
          <a:p>
            <a:endParaRPr lang="en-ZA" sz="1200" baseline="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81758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9" name="Shape 3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Refreshments: </a:t>
            </a:r>
            <a:r>
              <a:rPr b="0" dirty="0"/>
              <a:t>It is time for refreshments</a:t>
            </a:r>
            <a:r>
              <a:rPr b="0" dirty="0" smtClean="0"/>
              <a:t>.</a:t>
            </a:r>
            <a:r>
              <a:rPr lang="en-US" b="0" dirty="0" smtClean="0"/>
              <a:t> 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3048456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Thanks for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coming to Encounter youth, see you next week for Friends Night!</a:t>
            </a:r>
            <a:endParaRPr lang="en-US" sz="1200" b="0" i="0" u="none" strike="noStrike" cap="none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910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forget to join our WhatsApp group for regular updates!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59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Prayer:</a:t>
            </a:r>
            <a:r>
              <a:rPr b="0" dirty="0"/>
              <a:t> Let’s open our meeting in prayer.</a:t>
            </a:r>
          </a:p>
        </p:txBody>
      </p:sp>
    </p:spTree>
    <p:extLst>
      <p:ext uri="{BB962C8B-B14F-4D97-AF65-F5344CB8AC3E}">
        <p14:creationId xmlns:p14="http://schemas.microsoft.com/office/powerpoint/2010/main" val="1082447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Please listen up for the following announcements!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796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Like u</a:t>
            </a:r>
            <a:r>
              <a:rPr lang="en-US" baseline="0" dirty="0" smtClean="0"/>
              <a:t>s on Facebook to keep up to date with the latest news. </a:t>
            </a:r>
            <a:endParaRPr dirty="0"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7437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Follow us on Instagram! @</a:t>
            </a:r>
            <a:r>
              <a:rPr lang="en-US" dirty="0" err="1" smtClean="0"/>
              <a:t>EncounterYouth_Rosebank</a:t>
            </a:r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7534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/>
              <a:t>Announcements: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put your praise and requests in the box!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76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 our Friday</a:t>
            </a:r>
            <a:r>
              <a:rPr lang="en-US" baseline="0" dirty="0" smtClean="0"/>
              <a:t> Night WhatsApp group!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430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17/11/02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17/11/02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17/11/02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979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17/11/02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17/11/02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17/11/02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17/11/02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17/11/02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17/11/02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17/11/02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17/11/02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EDDE-C75A-0242-9673-A36612BE3D89}" type="datetimeFigureOut">
              <a:rPr lang="en-US" smtClean="0"/>
              <a:t>17/11/02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7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48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84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DFD0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44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29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3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3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6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2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89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63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1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8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9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9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2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1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10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7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4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7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96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3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4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6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3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85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1582</TotalTime>
  <Words>415</Words>
  <Application>Microsoft Macintosh PowerPoint</Application>
  <PresentationFormat>On-screen Show (4:3)</PresentationFormat>
  <Paragraphs>58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Pardey </dc:creator>
  <cp:lastModifiedBy>Mark Tittley</cp:lastModifiedBy>
  <cp:revision>114</cp:revision>
  <dcterms:created xsi:type="dcterms:W3CDTF">2017-09-08T07:22:21Z</dcterms:created>
  <dcterms:modified xsi:type="dcterms:W3CDTF">2017-11-02T06:24:38Z</dcterms:modified>
</cp:coreProperties>
</file>